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70" r:id="rId7"/>
    <p:sldId id="287" r:id="rId8"/>
    <p:sldId id="263" r:id="rId9"/>
    <p:sldId id="264" r:id="rId10"/>
    <p:sldId id="271" r:id="rId11"/>
    <p:sldId id="272" r:id="rId12"/>
    <p:sldId id="273" r:id="rId13"/>
    <p:sldId id="278" r:id="rId14"/>
    <p:sldId id="282" r:id="rId15"/>
    <p:sldId id="284" r:id="rId16"/>
    <p:sldId id="289" r:id="rId17"/>
    <p:sldId id="292" r:id="rId18"/>
    <p:sldId id="294" r:id="rId19"/>
    <p:sldId id="293" r:id="rId20"/>
    <p:sldId id="291" r:id="rId21"/>
    <p:sldId id="286" r:id="rId22"/>
    <p:sldId id="288" r:id="rId23"/>
    <p:sldId id="295" r:id="rId24"/>
    <p:sldId id="296" r:id="rId25"/>
    <p:sldId id="297" r:id="rId26"/>
    <p:sldId id="285" r:id="rId27"/>
    <p:sldId id="268" r:id="rId28"/>
    <p:sldId id="269" r:id="rId29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A70524-F7F5-4264-254C-F1074EFB51D4}" name="דניאל ז'ורבל" initials="DZ" userId="S::Daniel.Zhuravel@e.braude.ac.il::a8d35a1f-58d4-4375-8ae0-f2df1105b0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12DDE-0DD3-4658-BF6F-97BE843E3715}" v="417" dt="2025-07-12T13:21:00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27" autoAdjust="0"/>
  </p:normalViewPr>
  <p:slideViewPr>
    <p:cSldViewPr snapToGrid="0">
      <p:cViewPr varScale="1">
        <p:scale>
          <a:sx n="58" d="100"/>
          <a:sy n="58" d="100"/>
        </p:scale>
        <p:origin x="964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4" Type="http://schemas.openxmlformats.org/officeDocument/2006/relationships/image" Target="../media/image2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4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2EE05B-E209-4CCC-B11A-F1BECB82044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8BC865C-19EA-443E-82C3-DAFFAD7D1F87}">
      <dgm:prSet/>
      <dgm:spPr/>
      <dgm:t>
        <a:bodyPr/>
        <a:lstStyle/>
        <a:p>
          <a:pPr rtl="1">
            <a:lnSpc>
              <a:spcPct val="100000"/>
            </a:lnSpc>
            <a:defRPr cap="all"/>
          </a:pPr>
          <a:r>
            <a:rPr lang="he-IL" dirty="0"/>
            <a:t>צ'אטבוטים ו-</a:t>
          </a:r>
          <a:r>
            <a:rPr lang="en-US" dirty="0"/>
            <a:t>AI</a:t>
          </a:r>
        </a:p>
      </dgm:t>
    </dgm:pt>
    <dgm:pt modelId="{F4FC3D44-98A6-42CF-B6A1-4D02C6D1A7F5}" type="parTrans" cxnId="{63EAEADD-DAE7-44A8-9A3A-3BB8C24DBE45}">
      <dgm:prSet/>
      <dgm:spPr/>
      <dgm:t>
        <a:bodyPr/>
        <a:lstStyle/>
        <a:p>
          <a:endParaRPr lang="en-US"/>
        </a:p>
      </dgm:t>
    </dgm:pt>
    <dgm:pt modelId="{E36918AC-15D4-49C7-9C43-82ED8C0AAC07}" type="sibTrans" cxnId="{63EAEADD-DAE7-44A8-9A3A-3BB8C24DBE45}">
      <dgm:prSet/>
      <dgm:spPr/>
      <dgm:t>
        <a:bodyPr/>
        <a:lstStyle/>
        <a:p>
          <a:endParaRPr lang="en-US"/>
        </a:p>
      </dgm:t>
    </dgm:pt>
    <dgm:pt modelId="{42818B7F-8039-40D5-A721-9BCE111649DD}">
      <dgm:prSet/>
      <dgm:spPr/>
      <dgm:t>
        <a:bodyPr/>
        <a:lstStyle/>
        <a:p>
          <a:pPr rtl="1">
            <a:lnSpc>
              <a:spcPct val="100000"/>
            </a:lnSpc>
            <a:defRPr cap="all"/>
          </a:pPr>
          <a:r>
            <a:rPr lang="en-US" dirty="0"/>
            <a:t>AI</a:t>
          </a:r>
          <a:r>
            <a:rPr lang="he-IL" dirty="0"/>
            <a:t> במציאות מדומה</a:t>
          </a:r>
          <a:endParaRPr lang="en-US" dirty="0"/>
        </a:p>
      </dgm:t>
    </dgm:pt>
    <dgm:pt modelId="{83DAD40F-743A-4E65-9728-91E56A2366D3}" type="parTrans" cxnId="{BF244FEE-5F83-491F-91BF-7618CE83482F}">
      <dgm:prSet/>
      <dgm:spPr/>
      <dgm:t>
        <a:bodyPr/>
        <a:lstStyle/>
        <a:p>
          <a:endParaRPr lang="en-US"/>
        </a:p>
      </dgm:t>
    </dgm:pt>
    <dgm:pt modelId="{31ABAAD2-5051-498C-8454-297BA274D18C}" type="sibTrans" cxnId="{BF244FEE-5F83-491F-91BF-7618CE83482F}">
      <dgm:prSet/>
      <dgm:spPr/>
      <dgm:t>
        <a:bodyPr/>
        <a:lstStyle/>
        <a:p>
          <a:endParaRPr lang="en-US"/>
        </a:p>
      </dgm:t>
    </dgm:pt>
    <dgm:pt modelId="{4DA0E949-726C-4987-AF6E-BF31547D5ECC}">
      <dgm:prSet/>
      <dgm:spPr/>
      <dgm:t>
        <a:bodyPr/>
        <a:lstStyle/>
        <a:p>
          <a:pPr rtl="1">
            <a:lnSpc>
              <a:spcPct val="100000"/>
            </a:lnSpc>
            <a:defRPr cap="all"/>
          </a:pPr>
          <a:r>
            <a:rPr lang="he-IL" dirty="0"/>
            <a:t>אימון באמצעות </a:t>
          </a:r>
          <a:r>
            <a:rPr lang="en-US" dirty="0"/>
            <a:t>AI</a:t>
          </a:r>
        </a:p>
      </dgm:t>
    </dgm:pt>
    <dgm:pt modelId="{4B7239BA-B920-405E-B6AC-5BCD443CBB96}" type="parTrans" cxnId="{8EF98E33-C823-48B5-8CF9-58FCA5878341}">
      <dgm:prSet/>
      <dgm:spPr/>
      <dgm:t>
        <a:bodyPr/>
        <a:lstStyle/>
        <a:p>
          <a:endParaRPr lang="en-US"/>
        </a:p>
      </dgm:t>
    </dgm:pt>
    <dgm:pt modelId="{A8C298EF-E55B-431A-9C83-CF073C9977AE}" type="sibTrans" cxnId="{8EF98E33-C823-48B5-8CF9-58FCA5878341}">
      <dgm:prSet/>
      <dgm:spPr/>
      <dgm:t>
        <a:bodyPr/>
        <a:lstStyle/>
        <a:p>
          <a:endParaRPr lang="en-US"/>
        </a:p>
      </dgm:t>
    </dgm:pt>
    <dgm:pt modelId="{D09EFCA5-5894-4741-AB06-F34DED77FA48}" type="pres">
      <dgm:prSet presAssocID="{1A2EE05B-E209-4CCC-B11A-F1BECB820446}" presName="root" presStyleCnt="0">
        <dgm:presLayoutVars>
          <dgm:dir val="rev"/>
          <dgm:resizeHandles val="exact"/>
        </dgm:presLayoutVars>
      </dgm:prSet>
      <dgm:spPr/>
    </dgm:pt>
    <dgm:pt modelId="{4FF6ACC0-BBFE-4F95-80E2-2CB08E68ABC8}" type="pres">
      <dgm:prSet presAssocID="{D8BC865C-19EA-443E-82C3-DAFFAD7D1F87}" presName="compNode" presStyleCnt="0"/>
      <dgm:spPr/>
    </dgm:pt>
    <dgm:pt modelId="{FA704C22-9310-406A-A913-38C1CE907C29}" type="pres">
      <dgm:prSet presAssocID="{D8BC865C-19EA-443E-82C3-DAFFAD7D1F87}" presName="iconBgRect" presStyleLbl="bgShp" presStyleIdx="0" presStyleCnt="3"/>
      <dgm:spPr/>
    </dgm:pt>
    <dgm:pt modelId="{69975DBF-0B9E-42E5-AA5A-DBE648EB1F35}" type="pres">
      <dgm:prSet presAssocID="{D8BC865C-19EA-443E-82C3-DAFFAD7D1F8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307A9EAA-4BB6-4CE6-996F-70B0C0420DCE}" type="pres">
      <dgm:prSet presAssocID="{D8BC865C-19EA-443E-82C3-DAFFAD7D1F87}" presName="spaceRect" presStyleCnt="0"/>
      <dgm:spPr/>
    </dgm:pt>
    <dgm:pt modelId="{37201174-EB87-4788-9320-D9B2312CB74B}" type="pres">
      <dgm:prSet presAssocID="{D8BC865C-19EA-443E-82C3-DAFFAD7D1F87}" presName="textRect" presStyleLbl="revTx" presStyleIdx="0" presStyleCnt="3">
        <dgm:presLayoutVars>
          <dgm:chMax val="1"/>
          <dgm:chPref val="1"/>
        </dgm:presLayoutVars>
      </dgm:prSet>
      <dgm:spPr/>
    </dgm:pt>
    <dgm:pt modelId="{FE62FE58-3786-49B2-96B6-40FC54CF1906}" type="pres">
      <dgm:prSet presAssocID="{E36918AC-15D4-49C7-9C43-82ED8C0AAC07}" presName="sibTrans" presStyleCnt="0"/>
      <dgm:spPr/>
    </dgm:pt>
    <dgm:pt modelId="{01A3590F-2877-4361-A9FA-72BE12E5E74A}" type="pres">
      <dgm:prSet presAssocID="{42818B7F-8039-40D5-A721-9BCE111649DD}" presName="compNode" presStyleCnt="0"/>
      <dgm:spPr/>
    </dgm:pt>
    <dgm:pt modelId="{450C82ED-0639-4B45-9E01-54EA58EE44EA}" type="pres">
      <dgm:prSet presAssocID="{42818B7F-8039-40D5-A721-9BCE111649DD}" presName="iconBgRect" presStyleLbl="bgShp" presStyleIdx="1" presStyleCnt="3"/>
      <dgm:spPr/>
    </dgm:pt>
    <dgm:pt modelId="{ECFEAE59-9624-4A95-BAFF-E85AC589D3CE}" type="pres">
      <dgm:prSet presAssocID="{42818B7F-8039-40D5-A721-9BCE111649D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ECB945A-CF7A-4FFC-9997-DB8C6FC6E4D9}" type="pres">
      <dgm:prSet presAssocID="{42818B7F-8039-40D5-A721-9BCE111649DD}" presName="spaceRect" presStyleCnt="0"/>
      <dgm:spPr/>
    </dgm:pt>
    <dgm:pt modelId="{8A8E2305-6FA2-4DB6-93E3-AFED83E347BC}" type="pres">
      <dgm:prSet presAssocID="{42818B7F-8039-40D5-A721-9BCE111649DD}" presName="textRect" presStyleLbl="revTx" presStyleIdx="1" presStyleCnt="3">
        <dgm:presLayoutVars>
          <dgm:chMax val="1"/>
          <dgm:chPref val="1"/>
        </dgm:presLayoutVars>
      </dgm:prSet>
      <dgm:spPr/>
    </dgm:pt>
    <dgm:pt modelId="{1EE4BE4C-7326-4616-8F6E-209D51721A63}" type="pres">
      <dgm:prSet presAssocID="{31ABAAD2-5051-498C-8454-297BA274D18C}" presName="sibTrans" presStyleCnt="0"/>
      <dgm:spPr/>
    </dgm:pt>
    <dgm:pt modelId="{24F3F7B9-159C-4AE7-B223-760823A1A0B6}" type="pres">
      <dgm:prSet presAssocID="{4DA0E949-726C-4987-AF6E-BF31547D5ECC}" presName="compNode" presStyleCnt="0"/>
      <dgm:spPr/>
    </dgm:pt>
    <dgm:pt modelId="{0FED9552-BD2A-40F4-A14C-E4FF5C676A4A}" type="pres">
      <dgm:prSet presAssocID="{4DA0E949-726C-4987-AF6E-BF31547D5ECC}" presName="iconBgRect" presStyleLbl="bgShp" presStyleIdx="2" presStyleCnt="3"/>
      <dgm:spPr/>
    </dgm:pt>
    <dgm:pt modelId="{355FB19A-CB02-4E93-8AE3-D424C6E0F9F6}" type="pres">
      <dgm:prSet presAssocID="{4DA0E949-726C-4987-AF6E-BF31547D5EC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7D48458D-80F4-432F-86CB-09C89D1C2A6B}" type="pres">
      <dgm:prSet presAssocID="{4DA0E949-726C-4987-AF6E-BF31547D5ECC}" presName="spaceRect" presStyleCnt="0"/>
      <dgm:spPr/>
    </dgm:pt>
    <dgm:pt modelId="{948DE9EB-AC9D-4ABC-8B31-C4DB1A928D2A}" type="pres">
      <dgm:prSet presAssocID="{4DA0E949-726C-4987-AF6E-BF31547D5EC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EF98E33-C823-48B5-8CF9-58FCA5878341}" srcId="{1A2EE05B-E209-4CCC-B11A-F1BECB820446}" destId="{4DA0E949-726C-4987-AF6E-BF31547D5ECC}" srcOrd="2" destOrd="0" parTransId="{4B7239BA-B920-405E-B6AC-5BCD443CBB96}" sibTransId="{A8C298EF-E55B-431A-9C83-CF073C9977AE}"/>
    <dgm:cxn modelId="{7627C946-5089-4727-8E5B-352D7E7A845D}" type="presOf" srcId="{42818B7F-8039-40D5-A721-9BCE111649DD}" destId="{8A8E2305-6FA2-4DB6-93E3-AFED83E347BC}" srcOrd="0" destOrd="0" presId="urn:microsoft.com/office/officeart/2018/5/layout/IconCircleLabelList"/>
    <dgm:cxn modelId="{E5F74281-D07B-4899-A7F6-E04383D163E6}" type="presOf" srcId="{4DA0E949-726C-4987-AF6E-BF31547D5ECC}" destId="{948DE9EB-AC9D-4ABC-8B31-C4DB1A928D2A}" srcOrd="0" destOrd="0" presId="urn:microsoft.com/office/officeart/2018/5/layout/IconCircleLabelList"/>
    <dgm:cxn modelId="{0D841B89-232E-4583-A5ED-90DE86FB4802}" type="presOf" srcId="{1A2EE05B-E209-4CCC-B11A-F1BECB820446}" destId="{D09EFCA5-5894-4741-AB06-F34DED77FA48}" srcOrd="0" destOrd="0" presId="urn:microsoft.com/office/officeart/2018/5/layout/IconCircleLabelList"/>
    <dgm:cxn modelId="{1A537D9F-E645-4A85-9A9B-D0CBEBB229F9}" type="presOf" srcId="{D8BC865C-19EA-443E-82C3-DAFFAD7D1F87}" destId="{37201174-EB87-4788-9320-D9B2312CB74B}" srcOrd="0" destOrd="0" presId="urn:microsoft.com/office/officeart/2018/5/layout/IconCircleLabelList"/>
    <dgm:cxn modelId="{63EAEADD-DAE7-44A8-9A3A-3BB8C24DBE45}" srcId="{1A2EE05B-E209-4CCC-B11A-F1BECB820446}" destId="{D8BC865C-19EA-443E-82C3-DAFFAD7D1F87}" srcOrd="0" destOrd="0" parTransId="{F4FC3D44-98A6-42CF-B6A1-4D02C6D1A7F5}" sibTransId="{E36918AC-15D4-49C7-9C43-82ED8C0AAC07}"/>
    <dgm:cxn modelId="{BF244FEE-5F83-491F-91BF-7618CE83482F}" srcId="{1A2EE05B-E209-4CCC-B11A-F1BECB820446}" destId="{42818B7F-8039-40D5-A721-9BCE111649DD}" srcOrd="1" destOrd="0" parTransId="{83DAD40F-743A-4E65-9728-91E56A2366D3}" sibTransId="{31ABAAD2-5051-498C-8454-297BA274D18C}"/>
    <dgm:cxn modelId="{4DF45F36-0D09-4495-B19D-C49553038992}" type="presParOf" srcId="{D09EFCA5-5894-4741-AB06-F34DED77FA48}" destId="{4FF6ACC0-BBFE-4F95-80E2-2CB08E68ABC8}" srcOrd="0" destOrd="0" presId="urn:microsoft.com/office/officeart/2018/5/layout/IconCircleLabelList"/>
    <dgm:cxn modelId="{6F6767A4-EE1C-4591-A350-3F4233D5AE0F}" type="presParOf" srcId="{4FF6ACC0-BBFE-4F95-80E2-2CB08E68ABC8}" destId="{FA704C22-9310-406A-A913-38C1CE907C29}" srcOrd="0" destOrd="0" presId="urn:microsoft.com/office/officeart/2018/5/layout/IconCircleLabelList"/>
    <dgm:cxn modelId="{C2328565-1D7A-405F-A295-5B168D092A49}" type="presParOf" srcId="{4FF6ACC0-BBFE-4F95-80E2-2CB08E68ABC8}" destId="{69975DBF-0B9E-42E5-AA5A-DBE648EB1F35}" srcOrd="1" destOrd="0" presId="urn:microsoft.com/office/officeart/2018/5/layout/IconCircleLabelList"/>
    <dgm:cxn modelId="{F15DD9C9-9B3D-4345-9160-62CD16426A02}" type="presParOf" srcId="{4FF6ACC0-BBFE-4F95-80E2-2CB08E68ABC8}" destId="{307A9EAA-4BB6-4CE6-996F-70B0C0420DCE}" srcOrd="2" destOrd="0" presId="urn:microsoft.com/office/officeart/2018/5/layout/IconCircleLabelList"/>
    <dgm:cxn modelId="{DF62881E-9980-4519-AABA-ABF971CA2DDF}" type="presParOf" srcId="{4FF6ACC0-BBFE-4F95-80E2-2CB08E68ABC8}" destId="{37201174-EB87-4788-9320-D9B2312CB74B}" srcOrd="3" destOrd="0" presId="urn:microsoft.com/office/officeart/2018/5/layout/IconCircleLabelList"/>
    <dgm:cxn modelId="{31F734D0-D1AC-4231-B876-DB542E3DF05E}" type="presParOf" srcId="{D09EFCA5-5894-4741-AB06-F34DED77FA48}" destId="{FE62FE58-3786-49B2-96B6-40FC54CF1906}" srcOrd="1" destOrd="0" presId="urn:microsoft.com/office/officeart/2018/5/layout/IconCircleLabelList"/>
    <dgm:cxn modelId="{BB0D4DEC-4D90-4315-8A1C-85219B91095A}" type="presParOf" srcId="{D09EFCA5-5894-4741-AB06-F34DED77FA48}" destId="{01A3590F-2877-4361-A9FA-72BE12E5E74A}" srcOrd="2" destOrd="0" presId="urn:microsoft.com/office/officeart/2018/5/layout/IconCircleLabelList"/>
    <dgm:cxn modelId="{464D9894-A56C-4998-A284-EF7394910A26}" type="presParOf" srcId="{01A3590F-2877-4361-A9FA-72BE12E5E74A}" destId="{450C82ED-0639-4B45-9E01-54EA58EE44EA}" srcOrd="0" destOrd="0" presId="urn:microsoft.com/office/officeart/2018/5/layout/IconCircleLabelList"/>
    <dgm:cxn modelId="{A31DF231-CAF9-4349-A70F-DC74FC31AA3A}" type="presParOf" srcId="{01A3590F-2877-4361-A9FA-72BE12E5E74A}" destId="{ECFEAE59-9624-4A95-BAFF-E85AC589D3CE}" srcOrd="1" destOrd="0" presId="urn:microsoft.com/office/officeart/2018/5/layout/IconCircleLabelList"/>
    <dgm:cxn modelId="{9E8D8753-C31A-4653-92A9-E00AAD18D915}" type="presParOf" srcId="{01A3590F-2877-4361-A9FA-72BE12E5E74A}" destId="{DECB945A-CF7A-4FFC-9997-DB8C6FC6E4D9}" srcOrd="2" destOrd="0" presId="urn:microsoft.com/office/officeart/2018/5/layout/IconCircleLabelList"/>
    <dgm:cxn modelId="{1689449C-4A7D-4357-B8C3-6234E04505F3}" type="presParOf" srcId="{01A3590F-2877-4361-A9FA-72BE12E5E74A}" destId="{8A8E2305-6FA2-4DB6-93E3-AFED83E347BC}" srcOrd="3" destOrd="0" presId="urn:microsoft.com/office/officeart/2018/5/layout/IconCircleLabelList"/>
    <dgm:cxn modelId="{9090207A-0B4C-40ED-9653-4E386D9BB7B3}" type="presParOf" srcId="{D09EFCA5-5894-4741-AB06-F34DED77FA48}" destId="{1EE4BE4C-7326-4616-8F6E-209D51721A63}" srcOrd="3" destOrd="0" presId="urn:microsoft.com/office/officeart/2018/5/layout/IconCircleLabelList"/>
    <dgm:cxn modelId="{2BBF26ED-CE5F-472B-8E64-2D4314B97196}" type="presParOf" srcId="{D09EFCA5-5894-4741-AB06-F34DED77FA48}" destId="{24F3F7B9-159C-4AE7-B223-760823A1A0B6}" srcOrd="4" destOrd="0" presId="urn:microsoft.com/office/officeart/2018/5/layout/IconCircleLabelList"/>
    <dgm:cxn modelId="{69252E95-49C6-466D-BBF4-6C75570D5699}" type="presParOf" srcId="{24F3F7B9-159C-4AE7-B223-760823A1A0B6}" destId="{0FED9552-BD2A-40F4-A14C-E4FF5C676A4A}" srcOrd="0" destOrd="0" presId="urn:microsoft.com/office/officeart/2018/5/layout/IconCircleLabelList"/>
    <dgm:cxn modelId="{BECBDA3F-A9B9-4896-AD7E-7EF2E8415D27}" type="presParOf" srcId="{24F3F7B9-159C-4AE7-B223-760823A1A0B6}" destId="{355FB19A-CB02-4E93-8AE3-D424C6E0F9F6}" srcOrd="1" destOrd="0" presId="urn:microsoft.com/office/officeart/2018/5/layout/IconCircleLabelList"/>
    <dgm:cxn modelId="{1622912B-A282-4B56-8351-E60FA9033D4A}" type="presParOf" srcId="{24F3F7B9-159C-4AE7-B223-760823A1A0B6}" destId="{7D48458D-80F4-432F-86CB-09C89D1C2A6B}" srcOrd="2" destOrd="0" presId="urn:microsoft.com/office/officeart/2018/5/layout/IconCircleLabelList"/>
    <dgm:cxn modelId="{8DF4E444-5C59-40F0-9B80-7FDC10E500D1}" type="presParOf" srcId="{24F3F7B9-159C-4AE7-B223-760823A1A0B6}" destId="{948DE9EB-AC9D-4ABC-8B31-C4DB1A928D2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7C990A6-DD37-421E-98FC-4B49308683DD}">
      <dgm:prSet custT="1"/>
      <dgm:spPr/>
      <dgm:t>
        <a:bodyPr/>
        <a:lstStyle/>
        <a:p>
          <a:pPr algn="ctr" rtl="1">
            <a:lnSpc>
              <a:spcPct val="100000"/>
            </a:lnSpc>
            <a:defRPr b="1"/>
          </a:pPr>
          <a:r>
            <a:rPr lang="he-IL" sz="2400" b="1" dirty="0"/>
            <a:t>השיפור של המתאמנים עם השימוש במערכת</a:t>
          </a:r>
          <a:endParaRPr lang="en-US" sz="2400" dirty="0"/>
        </a:p>
      </dgm:t>
    </dgm:pt>
    <dgm:pt modelId="{7E4658FA-9E9D-4D9F-8FAC-40B98035AF10}" type="parTrans" cxnId="{B5C73E77-A031-44FC-A371-3A68A8C98147}">
      <dgm:prSet/>
      <dgm:spPr/>
      <dgm:t>
        <a:bodyPr/>
        <a:lstStyle/>
        <a:p>
          <a:endParaRPr lang="en-US" sz="2800"/>
        </a:p>
      </dgm:t>
    </dgm:pt>
    <dgm:pt modelId="{059954A4-E5E2-4AC0-B522-1E27B5DFC844}" type="sibTrans" cxnId="{B5C73E77-A031-44FC-A371-3A68A8C98147}">
      <dgm:prSet/>
      <dgm:spPr/>
      <dgm:t>
        <a:bodyPr/>
        <a:lstStyle/>
        <a:p>
          <a:endParaRPr lang="en-US" sz="2800"/>
        </a:p>
      </dgm:t>
    </dgm:pt>
    <dgm:pt modelId="{B62F0C3E-4470-448C-9F65-490D5B944E86}">
      <dgm:prSet custT="1"/>
      <dgm:spPr/>
      <dgm:t>
        <a:bodyPr/>
        <a:lstStyle/>
        <a:p>
          <a:pPr algn="ctr" rtl="1">
            <a:lnSpc>
              <a:spcPct val="100000"/>
            </a:lnSpc>
            <a:defRPr b="1"/>
          </a:pPr>
          <a:r>
            <a:rPr lang="he-IL" sz="2400" b="1" dirty="0"/>
            <a:t>ביצועי המתאמנים במהלך השימוש במערכת</a:t>
          </a:r>
          <a:endParaRPr lang="en-US" sz="2400" dirty="0"/>
        </a:p>
      </dgm:t>
    </dgm:pt>
    <dgm:pt modelId="{05F78C4B-DF37-4D24-B5CB-6F17D5887DC1}" type="parTrans" cxnId="{9C175F77-F643-40AE-8C13-62E6548B20F6}">
      <dgm:prSet/>
      <dgm:spPr/>
      <dgm:t>
        <a:bodyPr/>
        <a:lstStyle/>
        <a:p>
          <a:endParaRPr lang="en-US" sz="2800"/>
        </a:p>
      </dgm:t>
    </dgm:pt>
    <dgm:pt modelId="{7E4D6BAF-12EB-49AB-9126-2D40C35572B8}" type="sibTrans" cxnId="{9C175F77-F643-40AE-8C13-62E6548B20F6}">
      <dgm:prSet/>
      <dgm:spPr/>
      <dgm:t>
        <a:bodyPr/>
        <a:lstStyle/>
        <a:p>
          <a:endParaRPr lang="en-US" sz="2800"/>
        </a:p>
      </dgm:t>
    </dgm:pt>
    <dgm:pt modelId="{C9A44EE6-6C6C-4716-9E65-229927DF579D}">
      <dgm:prSet custT="1"/>
      <dgm:spPr/>
      <dgm:t>
        <a:bodyPr/>
        <a:lstStyle/>
        <a:p>
          <a:pPr algn="ctr" rtl="1">
            <a:lnSpc>
              <a:spcPct val="100000"/>
            </a:lnSpc>
            <a:defRPr b="1"/>
          </a:pPr>
          <a:r>
            <a:rPr lang="he-IL" sz="2400" b="1" dirty="0"/>
            <a:t>נכונות המתאמנים להשתמש במערכת</a:t>
          </a:r>
          <a:endParaRPr lang="en-US" sz="24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endParaRPr lang="en-US" sz="28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endParaRPr lang="en-US" sz="2800"/>
        </a:p>
      </dgm:t>
    </dgm:pt>
    <dgm:pt modelId="{E5BE6A1A-54C5-443F-AD19-1C10B9E6DB60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he-IL" sz="1800" b="1" dirty="0">
              <a:solidFill>
                <a:schemeClr val="accent2">
                  <a:lumMod val="60000"/>
                  <a:lumOff val="40000"/>
                </a:schemeClr>
              </a:solidFill>
            </a:rPr>
            <a:t>המתאמנים השתפרו עם השימוש במערכת</a:t>
          </a:r>
        </a:p>
        <a:p>
          <a:pPr algn="ctr" rtl="1">
            <a:lnSpc>
              <a:spcPct val="100000"/>
            </a:lnSpc>
          </a:pPr>
          <a:r>
            <a:rPr lang="he-IL" sz="1800" b="1" dirty="0">
              <a:solidFill>
                <a:schemeClr val="accent2">
                  <a:lumMod val="60000"/>
                  <a:lumOff val="40000"/>
                </a:schemeClr>
              </a:solidFill>
            </a:rPr>
            <a:t>לא היה הבדל בציונים בין הקבוצות</a:t>
          </a:r>
          <a:endParaRPr lang="en-US" sz="1800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71218553-9835-4BAE-9239-27466343777E}" type="sibTrans" cxnId="{536C4B86-A5DC-4B72-9D40-647462B5DC79}">
      <dgm:prSet/>
      <dgm:spPr/>
      <dgm:t>
        <a:bodyPr/>
        <a:lstStyle/>
        <a:p>
          <a:endParaRPr lang="en-US" sz="2800"/>
        </a:p>
      </dgm:t>
    </dgm:pt>
    <dgm:pt modelId="{CF28B1D9-0A47-4997-8799-0AB15A04E168}" type="parTrans" cxnId="{536C4B86-A5DC-4B72-9D40-647462B5DC79}">
      <dgm:prSet/>
      <dgm:spPr/>
      <dgm:t>
        <a:bodyPr/>
        <a:lstStyle/>
        <a:p>
          <a:endParaRPr lang="en-US" sz="2800"/>
        </a:p>
      </dgm:t>
    </dgm:pt>
    <dgm:pt modelId="{4E3FEF3A-11F8-4347-AF70-A7D693236828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he-IL" sz="1800" b="1" dirty="0">
              <a:solidFill>
                <a:schemeClr val="accent2">
                  <a:lumMod val="60000"/>
                  <a:lumOff val="40000"/>
                </a:schemeClr>
              </a:solidFill>
            </a:rPr>
            <a:t>המשתתפים תפסו את המערכת באופן חיובי משאלוני שביעות הרצון</a:t>
          </a:r>
          <a:endParaRPr lang="en-US" sz="1800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endParaRPr lang="en-US" sz="28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endParaRPr lang="en-US" sz="2800"/>
        </a:p>
      </dgm:t>
    </dgm:pt>
    <dgm:pt modelId="{89422757-214C-407C-9ED6-0A8A065C238C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he-IL" sz="1800" b="1" dirty="0">
              <a:solidFill>
                <a:schemeClr val="accent2">
                  <a:lumMod val="60000"/>
                  <a:lumOff val="40000"/>
                </a:schemeClr>
              </a:solidFill>
            </a:rPr>
            <a:t>לא היה הבדל מובהק בציונים בין הקבוצות או בין הראיונות</a:t>
          </a:r>
          <a:endParaRPr lang="en-US" sz="1800" b="1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E9F662B8-AD03-4C11-92B6-DF6FF298C854}" type="sibTrans" cxnId="{6BF0FB16-B16F-4E79-ABD4-E514EFC3CBEE}">
      <dgm:prSet/>
      <dgm:spPr/>
      <dgm:t>
        <a:bodyPr/>
        <a:lstStyle/>
        <a:p>
          <a:endParaRPr lang="en-US" sz="2800"/>
        </a:p>
      </dgm:t>
    </dgm:pt>
    <dgm:pt modelId="{B58DC948-D2A8-41E2-9DA4-541653EDE0F4}" type="parTrans" cxnId="{6BF0FB16-B16F-4E79-ABD4-E514EFC3CBEE}">
      <dgm:prSet/>
      <dgm:spPr/>
      <dgm:t>
        <a:bodyPr/>
        <a:lstStyle/>
        <a:p>
          <a:endParaRPr lang="en-US" sz="2800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0A50E6B1-C441-42E0-941B-2B1C1AD00EE6}" type="pres">
      <dgm:prSet presAssocID="{B62F0C3E-4470-448C-9F65-490D5B944E86}" presName="compNode" presStyleCnt="0"/>
      <dgm:spPr/>
    </dgm:pt>
    <dgm:pt modelId="{8871E60A-992E-44EC-9FC6-F4867118AAC6}" type="pres">
      <dgm:prSet presAssocID="{B62F0C3E-4470-448C-9F65-490D5B944E86}" presName="iconRect" presStyleLbl="node1" presStyleIdx="0" presStyleCnt="3" custLinFactNeighborX="92857" custLinFactNeighborY="1030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F0F4B6AB-3CA4-4DE6-B05A-EAE91E3EBF33}" type="pres">
      <dgm:prSet presAssocID="{B62F0C3E-4470-448C-9F65-490D5B944E86}" presName="iconSpace" presStyleCnt="0"/>
      <dgm:spPr/>
    </dgm:pt>
    <dgm:pt modelId="{B02F8E43-9891-4631-B241-9393EE1124AE}" type="pres">
      <dgm:prSet presAssocID="{B62F0C3E-4470-448C-9F65-490D5B944E86}" presName="parTx" presStyleLbl="revTx" presStyleIdx="0" presStyleCnt="6">
        <dgm:presLayoutVars>
          <dgm:chMax val="0"/>
          <dgm:chPref val="0"/>
        </dgm:presLayoutVars>
      </dgm:prSet>
      <dgm:spPr/>
    </dgm:pt>
    <dgm:pt modelId="{8B51CDA5-1132-4382-BD73-4D4F2BF6FE56}" type="pres">
      <dgm:prSet presAssocID="{B62F0C3E-4470-448C-9F65-490D5B944E86}" presName="txSpace" presStyleCnt="0"/>
      <dgm:spPr/>
    </dgm:pt>
    <dgm:pt modelId="{3A1DE9E4-7F94-488D-AFAA-987D1D178BA6}" type="pres">
      <dgm:prSet presAssocID="{B62F0C3E-4470-448C-9F65-490D5B944E86}" presName="desTx" presStyleLbl="revTx" presStyleIdx="1" presStyleCnt="6">
        <dgm:presLayoutVars/>
      </dgm:prSet>
      <dgm:spPr/>
    </dgm:pt>
    <dgm:pt modelId="{87F695CB-BBD2-4ADD-B117-684FA445F154}" type="pres">
      <dgm:prSet presAssocID="{7E4D6BAF-12EB-49AB-9126-2D40C35572B8}" presName="sibTrans" presStyleCnt="0"/>
      <dgm:spPr/>
    </dgm:pt>
    <dgm:pt modelId="{11364F56-80B2-4951-B87F-BD519A9D4F93}" type="pres">
      <dgm:prSet presAssocID="{87C990A6-DD37-421E-98FC-4B49308683DD}" presName="compNode" presStyleCnt="0"/>
      <dgm:spPr/>
    </dgm:pt>
    <dgm:pt modelId="{DD85D0C7-AB0A-41F9-B8A1-FA204A1AD483}" type="pres">
      <dgm:prSet presAssocID="{87C990A6-DD37-421E-98FC-4B49308683DD}" presName="iconRect" presStyleLbl="node1" presStyleIdx="1" presStyleCnt="3" custLinFactNeighborX="90299" custLinFactNeighborY="1150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0FFF2DB5-6F7D-49DA-B968-B7E00AF1EF18}" type="pres">
      <dgm:prSet presAssocID="{87C990A6-DD37-421E-98FC-4B49308683DD}" presName="iconSpace" presStyleCnt="0"/>
      <dgm:spPr/>
    </dgm:pt>
    <dgm:pt modelId="{D82CE56D-9502-4028-B69B-D31FF6173023}" type="pres">
      <dgm:prSet presAssocID="{87C990A6-DD37-421E-98FC-4B49308683DD}" presName="parTx" presStyleLbl="revTx" presStyleIdx="2" presStyleCnt="6">
        <dgm:presLayoutVars>
          <dgm:chMax val="0"/>
          <dgm:chPref val="0"/>
        </dgm:presLayoutVars>
      </dgm:prSet>
      <dgm:spPr/>
    </dgm:pt>
    <dgm:pt modelId="{435EF012-229E-423F-9EF7-FAFD1E2B2419}" type="pres">
      <dgm:prSet presAssocID="{87C990A6-DD37-421E-98FC-4B49308683DD}" presName="txSpace" presStyleCnt="0"/>
      <dgm:spPr/>
    </dgm:pt>
    <dgm:pt modelId="{B163B461-FA64-41A2-9AC3-2AFBF4D081DF}" type="pres">
      <dgm:prSet presAssocID="{87C990A6-DD37-421E-98FC-4B49308683DD}" presName="desTx" presStyleLbl="revTx" presStyleIdx="3" presStyleCnt="6">
        <dgm:presLayoutVars/>
      </dgm:prSet>
      <dgm:spPr/>
    </dgm:pt>
    <dgm:pt modelId="{4B6CBD28-20CA-4E1A-A2B8-B35D0BB9C435}" type="pres">
      <dgm:prSet presAssocID="{059954A4-E5E2-4AC0-B522-1E27B5DFC844}" presName="sibTrans" presStyleCnt="0"/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2" presStyleCnt="3" custLinFactNeighborX="79151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4" presStyleCnt="6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5" presStyleCnt="6">
        <dgm:presLayoutVars/>
      </dgm:prSet>
      <dgm:spPr/>
    </dgm:pt>
  </dgm:ptLst>
  <dgm:cxnLst>
    <dgm:cxn modelId="{ED66A212-96EC-44C5-8D4F-20DA7CE3E57C}" type="presOf" srcId="{89422757-214C-407C-9ED6-0A8A065C238C}" destId="{3A1DE9E4-7F94-488D-AFAA-987D1D178BA6}" srcOrd="0" destOrd="0" presId="urn:microsoft.com/office/officeart/2018/2/layout/IconLabelDescriptionList"/>
    <dgm:cxn modelId="{6BF0FB16-B16F-4E79-ABD4-E514EFC3CBEE}" srcId="{B62F0C3E-4470-448C-9F65-490D5B944E86}" destId="{89422757-214C-407C-9ED6-0A8A065C238C}" srcOrd="0" destOrd="0" parTransId="{B58DC948-D2A8-41E2-9DA4-541653EDE0F4}" sibTransId="{E9F662B8-AD03-4C11-92B6-DF6FF298C854}"/>
    <dgm:cxn modelId="{6409B618-0FCA-4783-9AAE-F53D9B3F68FB}" srcId="{D04482E4-7233-4C02-A596-F15B43D4E6BC}" destId="{C9A44EE6-6C6C-4716-9E65-229927DF579D}" srcOrd="2" destOrd="0" parTransId="{630B8416-206E-484D-9880-80E785F9ECBF}" sibTransId="{73FFC837-4023-4B95-B87D-29211D13708C}"/>
    <dgm:cxn modelId="{F2CCDE2F-0C4B-45DE-87D7-6C7FB3E445AB}" type="presOf" srcId="{87C990A6-DD37-421E-98FC-4B49308683DD}" destId="{D82CE56D-9502-4028-B69B-D31FF6173023}" srcOrd="0" destOrd="0" presId="urn:microsoft.com/office/officeart/2018/2/layout/IconLabelDescriptionList"/>
    <dgm:cxn modelId="{FF31D932-569E-4E01-A7A8-82DE3993C6E7}" type="presOf" srcId="{B62F0C3E-4470-448C-9F65-490D5B944E86}" destId="{B02F8E43-9891-4631-B241-9393EE1124AE}" srcOrd="0" destOrd="0" presId="urn:microsoft.com/office/officeart/2018/2/layout/IconLabelDescriptionList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B5C73E77-A031-44FC-A371-3A68A8C98147}" srcId="{D04482E4-7233-4C02-A596-F15B43D4E6BC}" destId="{87C990A6-DD37-421E-98FC-4B49308683DD}" srcOrd="1" destOrd="0" parTransId="{7E4658FA-9E9D-4D9F-8FAC-40B98035AF10}" sibTransId="{059954A4-E5E2-4AC0-B522-1E27B5DFC844}"/>
    <dgm:cxn modelId="{9C175F77-F643-40AE-8C13-62E6548B20F6}" srcId="{D04482E4-7233-4C02-A596-F15B43D4E6BC}" destId="{B62F0C3E-4470-448C-9F65-490D5B944E86}" srcOrd="0" destOrd="0" parTransId="{05F78C4B-DF37-4D24-B5CB-6F17D5887DC1}" sibTransId="{7E4D6BAF-12EB-49AB-9126-2D40C35572B8}"/>
    <dgm:cxn modelId="{536C4B86-A5DC-4B72-9D40-647462B5DC79}" srcId="{87C990A6-DD37-421E-98FC-4B49308683DD}" destId="{E5BE6A1A-54C5-443F-AD19-1C10B9E6DB60}" srcOrd="0" destOrd="0" parTransId="{CF28B1D9-0A47-4997-8799-0AB15A04E168}" sibTransId="{71218553-9835-4BAE-9239-27466343777E}"/>
    <dgm:cxn modelId="{AF56368C-499E-4F4D-97EA-EC7FD799344A}" type="presOf" srcId="{4E3FEF3A-11F8-4347-AF70-A7D693236828}" destId="{BC40D32C-24BF-473A-8CE0-F480D694A3D0}" srcOrd="0" destOrd="0" presId="urn:microsoft.com/office/officeart/2018/2/layout/IconLabelDescriptionList"/>
    <dgm:cxn modelId="{6795DD91-1A5B-46FF-B18D-6060BC4443E9}" type="presOf" srcId="{E5BE6A1A-54C5-443F-AD19-1C10B9E6DB60}" destId="{B163B461-FA64-41A2-9AC3-2AFBF4D081DF}" srcOrd="0" destOrd="0" presId="urn:microsoft.com/office/officeart/2018/2/layout/IconLabelDescriptionList"/>
    <dgm:cxn modelId="{9A81B198-6C5D-4238-92F1-2239BC8E16B7}" type="presOf" srcId="{C9A44EE6-6C6C-4716-9E65-229927DF579D}" destId="{71223A84-A727-4196-872A-AA6883DB3E2D}" srcOrd="0" destOrd="0" presId="urn:microsoft.com/office/officeart/2018/2/layout/IconLabelDescriptionList"/>
    <dgm:cxn modelId="{A6D7A368-99C7-4F2D-A42A-21B92254E8EC}" type="presParOf" srcId="{520114F5-46DA-4255-93D6-C41AC947D5A3}" destId="{0A50E6B1-C441-42E0-941B-2B1C1AD00EE6}" srcOrd="0" destOrd="0" presId="urn:microsoft.com/office/officeart/2018/2/layout/IconLabelDescriptionList"/>
    <dgm:cxn modelId="{608897BA-1D67-4B3B-8C9D-10CE42E46F4B}" type="presParOf" srcId="{0A50E6B1-C441-42E0-941B-2B1C1AD00EE6}" destId="{8871E60A-992E-44EC-9FC6-F4867118AAC6}" srcOrd="0" destOrd="0" presId="urn:microsoft.com/office/officeart/2018/2/layout/IconLabelDescriptionList"/>
    <dgm:cxn modelId="{F0C3B4BB-D292-40A3-A0F7-B0C9C3895381}" type="presParOf" srcId="{0A50E6B1-C441-42E0-941B-2B1C1AD00EE6}" destId="{F0F4B6AB-3CA4-4DE6-B05A-EAE91E3EBF33}" srcOrd="1" destOrd="0" presId="urn:microsoft.com/office/officeart/2018/2/layout/IconLabelDescriptionList"/>
    <dgm:cxn modelId="{1054EADD-603B-4994-92CB-819DDA811732}" type="presParOf" srcId="{0A50E6B1-C441-42E0-941B-2B1C1AD00EE6}" destId="{B02F8E43-9891-4631-B241-9393EE1124AE}" srcOrd="2" destOrd="0" presId="urn:microsoft.com/office/officeart/2018/2/layout/IconLabelDescriptionList"/>
    <dgm:cxn modelId="{CE3BE1C2-C769-4C59-8230-F8EFC7FBF738}" type="presParOf" srcId="{0A50E6B1-C441-42E0-941B-2B1C1AD00EE6}" destId="{8B51CDA5-1132-4382-BD73-4D4F2BF6FE56}" srcOrd="3" destOrd="0" presId="urn:microsoft.com/office/officeart/2018/2/layout/IconLabelDescriptionList"/>
    <dgm:cxn modelId="{35E3DF72-8DB9-4127-8FA3-7573ADCE3441}" type="presParOf" srcId="{0A50E6B1-C441-42E0-941B-2B1C1AD00EE6}" destId="{3A1DE9E4-7F94-488D-AFAA-987D1D178BA6}" srcOrd="4" destOrd="0" presId="urn:microsoft.com/office/officeart/2018/2/layout/IconLabelDescriptionList"/>
    <dgm:cxn modelId="{56A84B79-5E5E-454C-8C00-67F923667AB6}" type="presParOf" srcId="{520114F5-46DA-4255-93D6-C41AC947D5A3}" destId="{87F695CB-BBD2-4ADD-B117-684FA445F154}" srcOrd="1" destOrd="0" presId="urn:microsoft.com/office/officeart/2018/2/layout/IconLabelDescriptionList"/>
    <dgm:cxn modelId="{58035E86-12B4-463A-9E3C-B1FB8A8F50C4}" type="presParOf" srcId="{520114F5-46DA-4255-93D6-C41AC947D5A3}" destId="{11364F56-80B2-4951-B87F-BD519A9D4F93}" srcOrd="2" destOrd="0" presId="urn:microsoft.com/office/officeart/2018/2/layout/IconLabelDescriptionList"/>
    <dgm:cxn modelId="{236A875A-9124-4031-8FBA-2A7ECC0E60E1}" type="presParOf" srcId="{11364F56-80B2-4951-B87F-BD519A9D4F93}" destId="{DD85D0C7-AB0A-41F9-B8A1-FA204A1AD483}" srcOrd="0" destOrd="0" presId="urn:microsoft.com/office/officeart/2018/2/layout/IconLabelDescriptionList"/>
    <dgm:cxn modelId="{B9EF7E56-1FBE-47BA-88A1-5459707B0DF2}" type="presParOf" srcId="{11364F56-80B2-4951-B87F-BD519A9D4F93}" destId="{0FFF2DB5-6F7D-49DA-B968-B7E00AF1EF18}" srcOrd="1" destOrd="0" presId="urn:microsoft.com/office/officeart/2018/2/layout/IconLabelDescriptionList"/>
    <dgm:cxn modelId="{262BE300-01A9-4AFF-8160-2FFC86822084}" type="presParOf" srcId="{11364F56-80B2-4951-B87F-BD519A9D4F93}" destId="{D82CE56D-9502-4028-B69B-D31FF6173023}" srcOrd="2" destOrd="0" presId="urn:microsoft.com/office/officeart/2018/2/layout/IconLabelDescriptionList"/>
    <dgm:cxn modelId="{D8C4C69F-70B0-4D59-9F61-8A2DA89A0B1D}" type="presParOf" srcId="{11364F56-80B2-4951-B87F-BD519A9D4F93}" destId="{435EF012-229E-423F-9EF7-FAFD1E2B2419}" srcOrd="3" destOrd="0" presId="urn:microsoft.com/office/officeart/2018/2/layout/IconLabelDescriptionList"/>
    <dgm:cxn modelId="{84EDF2EB-7D78-4F6C-96CF-4A528EDD91B7}" type="presParOf" srcId="{11364F56-80B2-4951-B87F-BD519A9D4F93}" destId="{B163B461-FA64-41A2-9AC3-2AFBF4D081DF}" srcOrd="4" destOrd="0" presId="urn:microsoft.com/office/officeart/2018/2/layout/IconLabelDescriptionList"/>
    <dgm:cxn modelId="{780C0B61-D1FB-4BEB-BB99-C0E58755731A}" type="presParOf" srcId="{520114F5-46DA-4255-93D6-C41AC947D5A3}" destId="{4B6CBD28-20CA-4E1A-A2B8-B35D0BB9C435}" srcOrd="3" destOrd="0" presId="urn:microsoft.com/office/officeart/2018/2/layout/IconLabelDescriptionList"/>
    <dgm:cxn modelId="{ACEF6099-87AA-4157-9ADE-461D726BED83}" type="presParOf" srcId="{520114F5-46DA-4255-93D6-C41AC947D5A3}" destId="{0C69DE29-A32C-461E-AD4E-95ACC529255C}" srcOrd="4" destOrd="0" presId="urn:microsoft.com/office/officeart/2018/2/layout/IconLabelDescriptionList"/>
    <dgm:cxn modelId="{6DFF73E4-E39C-4975-9271-082A7118FEAC}" type="presParOf" srcId="{0C69DE29-A32C-461E-AD4E-95ACC529255C}" destId="{FA248FDD-A1C2-4F2F-996D-FA69257D0B2B}" srcOrd="0" destOrd="0" presId="urn:microsoft.com/office/officeart/2018/2/layout/IconLabelDescriptionList"/>
    <dgm:cxn modelId="{F9752F3B-B1BA-452B-9CE0-62BEA6F85A4D}" type="presParOf" srcId="{0C69DE29-A32C-461E-AD4E-95ACC529255C}" destId="{A47D8A2C-6883-4028-BBD0-56A73B498E7D}" srcOrd="1" destOrd="0" presId="urn:microsoft.com/office/officeart/2018/2/layout/IconLabelDescriptionList"/>
    <dgm:cxn modelId="{BF21CFCB-8F04-45C3-9977-6A33D10D512D}" type="presParOf" srcId="{0C69DE29-A32C-461E-AD4E-95ACC529255C}" destId="{71223A84-A727-4196-872A-AA6883DB3E2D}" srcOrd="2" destOrd="0" presId="urn:microsoft.com/office/officeart/2018/2/layout/IconLabelDescriptionList"/>
    <dgm:cxn modelId="{C0F18378-C6F3-461C-9943-A3E403F7A6CD}" type="presParOf" srcId="{0C69DE29-A32C-461E-AD4E-95ACC529255C}" destId="{3C558D3D-B0E8-46A0-BE02-CBFB7E842FBB}" srcOrd="3" destOrd="0" presId="urn:microsoft.com/office/officeart/2018/2/layout/IconLabelDescriptionList"/>
    <dgm:cxn modelId="{F87D57B3-9EA1-4BD8-91BA-2B040CB26172}" type="presParOf" srcId="{0C69DE29-A32C-461E-AD4E-95ACC529255C}" destId="{BC40D32C-24BF-473A-8CE0-F480D694A3D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A44EE6-6C6C-4716-9E65-229927DF579D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2800" b="1" dirty="0"/>
            <a:t>אופי האימון </a:t>
          </a:r>
          <a:br>
            <a:rPr lang="en-US" sz="2800" b="1" dirty="0"/>
          </a:br>
          <a:r>
            <a:rPr lang="he-IL" sz="2800" b="1" dirty="0"/>
            <a:t>(אורך התשובות)</a:t>
          </a:r>
          <a:endParaRPr lang="en-US" sz="28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pPr algn="ctr" rtl="0"/>
          <a:endParaRPr lang="en-US" sz="32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pPr algn="ctr" rtl="0"/>
          <a:endParaRPr lang="en-US" sz="3200"/>
        </a:p>
      </dgm:t>
    </dgm:pt>
    <dgm:pt modelId="{A0C37291-3E79-43C9-8C54-309B289D9650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28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  <a:t>אדפטציית הבינה המלאכותית</a:t>
          </a:r>
          <a:endParaRPr lang="en-US" sz="2800" b="1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Source Sans Pro"/>
            <a:ea typeface="+mn-ea"/>
            <a:cs typeface="+mn-cs"/>
          </a:endParaRPr>
        </a:p>
      </dgm:t>
    </dgm:pt>
    <dgm:pt modelId="{E0878923-C2FE-4995-84E8-70B4FF426C58}" type="sibTrans" cxnId="{07C4D3FB-8BC0-4734-BB2D-1D7346C8CD4B}">
      <dgm:prSet/>
      <dgm:spPr/>
      <dgm:t>
        <a:bodyPr/>
        <a:lstStyle/>
        <a:p>
          <a:pPr algn="ctr"/>
          <a:endParaRPr lang="en-IL" sz="2000"/>
        </a:p>
      </dgm:t>
    </dgm:pt>
    <dgm:pt modelId="{EFD5E7A8-AAED-4FD6-800C-66D2CE418BBD}" type="parTrans" cxnId="{07C4D3FB-8BC0-4734-BB2D-1D7346C8CD4B}">
      <dgm:prSet/>
      <dgm:spPr/>
      <dgm:t>
        <a:bodyPr/>
        <a:lstStyle/>
        <a:p>
          <a:pPr algn="ctr"/>
          <a:endParaRPr lang="en-IL" sz="2000"/>
        </a:p>
      </dgm:t>
    </dgm:pt>
    <dgm:pt modelId="{A6AC208F-ED76-458F-B3D7-B2C979CA3573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פחות שאלות נשאלו בידי </a:t>
          </a:r>
          <a:r>
            <a:rPr lang="he-IL" sz="2000" b="1" kern="1200" dirty="0" err="1">
              <a:solidFill>
                <a:schemeClr val="accent2"/>
              </a:solidFill>
              <a:latin typeface="Source Sans Pro"/>
              <a:ea typeface="+mn-ea"/>
              <a:cs typeface="+mn-cs"/>
            </a:rPr>
            <a:t>האוואטאר</a:t>
          </a: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 היום-יומי ביחס לשאר</a:t>
          </a:r>
          <a:endParaRPr lang="en-US" sz="2000" b="1" kern="1200" dirty="0">
            <a:solidFill>
              <a:schemeClr val="accent2"/>
            </a:solidFill>
            <a:latin typeface="Source Sans Pro"/>
            <a:ea typeface="+mn-ea"/>
            <a:cs typeface="+mn-cs"/>
          </a:endParaRPr>
        </a:p>
      </dgm:t>
    </dgm:pt>
    <dgm:pt modelId="{649FE15A-1B54-416F-9AB4-BA10FA82BF74}" type="parTrans" cxnId="{C9CA4CA3-97B3-4482-8020-54EA4786FF44}">
      <dgm:prSet/>
      <dgm:spPr/>
      <dgm:t>
        <a:bodyPr/>
        <a:lstStyle/>
        <a:p>
          <a:pPr algn="ctr"/>
          <a:endParaRPr lang="en-IL" sz="2000"/>
        </a:p>
      </dgm:t>
    </dgm:pt>
    <dgm:pt modelId="{522E50B5-FD1C-4601-82C5-E7C4ECB38F55}" type="sibTrans" cxnId="{C9CA4CA3-97B3-4482-8020-54EA4786FF44}">
      <dgm:prSet/>
      <dgm:spPr/>
      <dgm:t>
        <a:bodyPr/>
        <a:lstStyle/>
        <a:p>
          <a:pPr algn="ctr"/>
          <a:endParaRPr lang="en-IL" sz="2000"/>
        </a:p>
      </dgm:t>
    </dgm:pt>
    <dgm:pt modelId="{CD34CE13-B08E-4F86-B12C-C5D6E7D0466B}">
      <dgm:prSet custT="1"/>
      <dgm:spPr/>
      <dgm:t>
        <a:bodyPr/>
        <a:lstStyle/>
        <a:p>
          <a:pPr algn="ctr">
            <a:lnSpc>
              <a:spcPct val="100000"/>
            </a:lnSpc>
          </a:pPr>
          <a:endParaRPr lang="en-US" sz="2000" b="1" kern="1200" dirty="0">
            <a:solidFill>
              <a:srgbClr val="12B1BF"/>
            </a:solidFill>
            <a:latin typeface="Source Sans Pro"/>
            <a:ea typeface="+mn-ea"/>
            <a:cs typeface="+mn-cs"/>
          </a:endParaRPr>
        </a:p>
      </dgm:t>
    </dgm:pt>
    <dgm:pt modelId="{722131F2-0DEF-4426-A1D4-5381C3A2BBF1}" type="parTrans" cxnId="{5FB34A66-E73A-499A-9264-CFE3DB0990D0}">
      <dgm:prSet/>
      <dgm:spPr/>
      <dgm:t>
        <a:bodyPr/>
        <a:lstStyle/>
        <a:p>
          <a:pPr algn="ctr"/>
          <a:endParaRPr lang="en-IL"/>
        </a:p>
      </dgm:t>
    </dgm:pt>
    <dgm:pt modelId="{60001A6D-B423-4799-92D2-78D2413F453E}" type="sibTrans" cxnId="{5FB34A66-E73A-499A-9264-CFE3DB0990D0}">
      <dgm:prSet/>
      <dgm:spPr/>
      <dgm:t>
        <a:bodyPr/>
        <a:lstStyle/>
        <a:p>
          <a:pPr algn="ctr"/>
          <a:endParaRPr lang="en-IL"/>
        </a:p>
      </dgm:t>
    </dgm:pt>
    <dgm:pt modelId="{4E3FEF3A-11F8-4347-AF70-A7D69323682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000" b="1" kern="1200" dirty="0">
              <a:solidFill>
                <a:srgbClr val="12B1BF"/>
              </a:solidFill>
              <a:latin typeface="Source Sans Pro"/>
              <a:ea typeface="+mn-ea"/>
              <a:cs typeface="+mn-cs"/>
            </a:rPr>
            <a:t>התשובות של קבוצת המתאמנים עם </a:t>
          </a:r>
          <a:r>
            <a:rPr lang="he-IL" sz="2000" b="1" kern="1200" dirty="0" err="1">
              <a:solidFill>
                <a:srgbClr val="12B1BF"/>
              </a:solidFill>
              <a:latin typeface="Source Sans Pro"/>
              <a:ea typeface="+mn-ea"/>
              <a:cs typeface="+mn-cs"/>
            </a:rPr>
            <a:t>האוואטאר</a:t>
          </a:r>
          <a:r>
            <a:rPr lang="he-IL" sz="2000" b="1" kern="1200" dirty="0">
              <a:solidFill>
                <a:srgbClr val="12B1BF"/>
              </a:solidFill>
              <a:latin typeface="Source Sans Pro"/>
              <a:ea typeface="+mn-ea"/>
              <a:cs typeface="+mn-cs"/>
            </a:rPr>
            <a:t> היום-יומי היו ארוכות יותר ביחס </a:t>
          </a:r>
          <a:r>
            <a:rPr lang="he-IL" sz="2000" b="1" kern="1200" dirty="0" err="1">
              <a:solidFill>
                <a:srgbClr val="12B1BF"/>
              </a:solidFill>
              <a:latin typeface="Source Sans Pro"/>
              <a:ea typeface="+mn-ea"/>
              <a:cs typeface="+mn-cs"/>
            </a:rPr>
            <a:t>לאוואטאר</a:t>
          </a:r>
          <a:r>
            <a:rPr lang="he-IL" sz="2000" b="1" kern="1200" dirty="0">
              <a:solidFill>
                <a:srgbClr val="12B1BF"/>
              </a:solidFill>
              <a:latin typeface="Source Sans Pro"/>
              <a:ea typeface="+mn-ea"/>
              <a:cs typeface="+mn-cs"/>
            </a:rPr>
            <a:t> הפורמלי.</a:t>
          </a:r>
        </a:p>
        <a:p>
          <a:pPr algn="ctr">
            <a:lnSpc>
              <a:spcPct val="100000"/>
            </a:lnSpc>
          </a:pPr>
          <a:r>
            <a:rPr lang="he-IL" sz="2000" b="1" kern="1200" dirty="0">
              <a:solidFill>
                <a:srgbClr val="12B1BF"/>
              </a:solidFill>
              <a:latin typeface="Source Sans Pro"/>
              <a:ea typeface="+mn-ea"/>
              <a:cs typeface="+mn-cs"/>
            </a:rPr>
            <a:t> התשובות היו ארוכות יותר גם בראיון השני לעומת הראשון</a:t>
          </a:r>
          <a:endParaRPr lang="en-US" sz="2000" b="1" kern="1200" dirty="0">
            <a:solidFill>
              <a:srgbClr val="12B1BF"/>
            </a:solidFill>
            <a:latin typeface="Source Sans Pro"/>
            <a:ea typeface="+mn-ea"/>
            <a:cs typeface="+mn-cs"/>
          </a:endParaRPr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pPr algn="ctr" rtl="0"/>
          <a:endParaRPr lang="en-US" sz="32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pPr algn="ctr" rtl="0"/>
          <a:endParaRPr lang="en-US" sz="3200"/>
        </a:p>
      </dgm:t>
    </dgm:pt>
    <dgm:pt modelId="{A6C36E58-ED05-455F-83EA-6B8872E91036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זמן האימון של המתאמנים עם </a:t>
          </a:r>
          <a:r>
            <a:rPr lang="he-IL" sz="2000" b="1" kern="1200" dirty="0" err="1">
              <a:solidFill>
                <a:schemeClr val="accent2"/>
              </a:solidFill>
              <a:latin typeface="Source Sans Pro"/>
              <a:ea typeface="+mn-ea"/>
              <a:cs typeface="+mn-cs"/>
            </a:rPr>
            <a:t>האוואטאר</a:t>
          </a: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 היום-יומי היה קצר יותר ביחס </a:t>
          </a:r>
          <a:r>
            <a:rPr lang="he-IL" sz="2000" b="1" kern="1200" dirty="0" err="1">
              <a:solidFill>
                <a:schemeClr val="accent2"/>
              </a:solidFill>
              <a:latin typeface="Source Sans Pro"/>
              <a:ea typeface="+mn-ea"/>
              <a:cs typeface="+mn-cs"/>
            </a:rPr>
            <a:t>לאווטאר</a:t>
          </a: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 הפורמלי</a:t>
          </a:r>
          <a:endParaRPr lang="en-US" sz="2000" b="1" kern="1200" dirty="0">
            <a:solidFill>
              <a:srgbClr val="12B1BF"/>
            </a:solidFill>
            <a:latin typeface="Source Sans Pro"/>
            <a:ea typeface="+mn-ea"/>
            <a:cs typeface="+mn-cs"/>
          </a:endParaRPr>
        </a:p>
      </dgm:t>
    </dgm:pt>
    <dgm:pt modelId="{0EB79158-E0BB-442B-BF4F-B0930D627DEE}" type="parTrans" cxnId="{84B7D374-C0DF-4ED5-B216-1E1109199619}">
      <dgm:prSet/>
      <dgm:spPr/>
      <dgm:t>
        <a:bodyPr/>
        <a:lstStyle/>
        <a:p>
          <a:pPr algn="ctr"/>
          <a:endParaRPr lang="en-IL"/>
        </a:p>
      </dgm:t>
    </dgm:pt>
    <dgm:pt modelId="{1F153CA1-A858-4FB9-BBED-3E007929502B}" type="sibTrans" cxnId="{84B7D374-C0DF-4ED5-B216-1E1109199619}">
      <dgm:prSet/>
      <dgm:spPr/>
      <dgm:t>
        <a:bodyPr/>
        <a:lstStyle/>
        <a:p>
          <a:pPr algn="ctr"/>
          <a:endParaRPr lang="en-IL"/>
        </a:p>
      </dgm:t>
    </dgm:pt>
    <dgm:pt modelId="{F7A70F0F-AF1E-4C2D-9994-28A89A04D29C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28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  <a:t>אופי האימון </a:t>
          </a:r>
          <a:br>
            <a:rPr lang="en-US" sz="28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</a:br>
          <a:r>
            <a:rPr lang="he-IL" sz="28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  <a:t>(זמן האימון)</a:t>
          </a:r>
          <a:endParaRPr lang="en-US" sz="2800" b="1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Source Sans Pro"/>
            <a:ea typeface="+mn-ea"/>
            <a:cs typeface="+mn-cs"/>
          </a:endParaRPr>
        </a:p>
      </dgm:t>
    </dgm:pt>
    <dgm:pt modelId="{2BDA0FD7-274A-48EE-922B-030BD039BC85}" type="parTrans" cxnId="{2846E2F0-1093-4E4A-A3EC-D5231FD62605}">
      <dgm:prSet/>
      <dgm:spPr/>
      <dgm:t>
        <a:bodyPr/>
        <a:lstStyle/>
        <a:p>
          <a:pPr algn="ctr"/>
          <a:endParaRPr lang="en-IL"/>
        </a:p>
      </dgm:t>
    </dgm:pt>
    <dgm:pt modelId="{B0C1EAE6-E9ED-4964-9103-C0FAAD42429F}" type="sibTrans" cxnId="{2846E2F0-1093-4E4A-A3EC-D5231FD62605}">
      <dgm:prSet/>
      <dgm:spPr/>
      <dgm:t>
        <a:bodyPr/>
        <a:lstStyle/>
        <a:p>
          <a:pPr algn="ctr"/>
          <a:endParaRPr lang="en-IL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F6E85302-0C02-406F-B4F9-2973AAC1FD6B}" type="pres">
      <dgm:prSet presAssocID="{A0C37291-3E79-43C9-8C54-309B289D9650}" presName="compNode" presStyleCnt="0"/>
      <dgm:spPr/>
    </dgm:pt>
    <dgm:pt modelId="{2B3DC461-10DB-4794-AC1F-7E974D9598D0}" type="pres">
      <dgm:prSet presAssocID="{A0C37291-3E79-43C9-8C54-309B289D9650}" presName="iconRect" presStyleLbl="node1" presStyleIdx="0" presStyleCnt="3" custLinFactNeighborX="94177" custLinFactNeighborY="695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6B0F3FDA-CB63-4466-BA4F-FBF2ABC94E5D}" type="pres">
      <dgm:prSet presAssocID="{A0C37291-3E79-43C9-8C54-309B289D9650}" presName="iconSpace" presStyleCnt="0"/>
      <dgm:spPr/>
    </dgm:pt>
    <dgm:pt modelId="{ABA1E1EC-644C-4C9B-B736-972F3DBBCECF}" type="pres">
      <dgm:prSet presAssocID="{A0C37291-3E79-43C9-8C54-309B289D9650}" presName="parTx" presStyleLbl="revTx" presStyleIdx="0" presStyleCnt="6">
        <dgm:presLayoutVars>
          <dgm:chMax val="0"/>
          <dgm:chPref val="0"/>
        </dgm:presLayoutVars>
      </dgm:prSet>
      <dgm:spPr/>
    </dgm:pt>
    <dgm:pt modelId="{64BE16F9-AFD6-46F2-A791-83A7788D99F6}" type="pres">
      <dgm:prSet presAssocID="{A0C37291-3E79-43C9-8C54-309B289D9650}" presName="txSpace" presStyleCnt="0"/>
      <dgm:spPr/>
    </dgm:pt>
    <dgm:pt modelId="{21C8A60F-D86A-4EC1-9712-02860704982E}" type="pres">
      <dgm:prSet presAssocID="{A0C37291-3E79-43C9-8C54-309B289D9650}" presName="desTx" presStyleLbl="revTx" presStyleIdx="1" presStyleCnt="6">
        <dgm:presLayoutVars/>
      </dgm:prSet>
      <dgm:spPr/>
    </dgm:pt>
    <dgm:pt modelId="{5AE458CA-6482-47BC-8F93-857B6B60DAB0}" type="pres">
      <dgm:prSet presAssocID="{E0878923-C2FE-4995-84E8-70B4FF426C58}" presName="sibTrans" presStyleCnt="0"/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1" presStyleCnt="3" custLinFactNeighborX="93054" custLinFactNeighborY="1371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2" presStyleCnt="6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3" presStyleCnt="6" custScaleX="123461">
        <dgm:presLayoutVars/>
      </dgm:prSet>
      <dgm:spPr/>
    </dgm:pt>
    <dgm:pt modelId="{AEC14794-8372-42FE-8EC7-65E99CB72CB8}" type="pres">
      <dgm:prSet presAssocID="{73FFC837-4023-4B95-B87D-29211D13708C}" presName="sibTrans" presStyleCnt="0"/>
      <dgm:spPr/>
    </dgm:pt>
    <dgm:pt modelId="{6BCB22F6-4B55-4CC4-8832-3F2AD69F4129}" type="pres">
      <dgm:prSet presAssocID="{F7A70F0F-AF1E-4C2D-9994-28A89A04D29C}" presName="compNode" presStyleCnt="0"/>
      <dgm:spPr/>
    </dgm:pt>
    <dgm:pt modelId="{5CB8D87B-EC08-48FE-841A-5EB2FD50E12E}" type="pres">
      <dgm:prSet presAssocID="{F7A70F0F-AF1E-4C2D-9994-28A89A04D29C}" presName="iconRect" presStyleLbl="node1" presStyleIdx="2" presStyleCnt="3" custLinFactNeighborX="89986" custLinFactNeighborY="971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 descr="Stopwatch 66% with solid fill"/>
        </a:ext>
      </dgm:extLst>
    </dgm:pt>
    <dgm:pt modelId="{AA16CD96-9FF1-4FA6-9D8E-4F154D48CE5E}" type="pres">
      <dgm:prSet presAssocID="{F7A70F0F-AF1E-4C2D-9994-28A89A04D29C}" presName="iconSpace" presStyleCnt="0"/>
      <dgm:spPr/>
    </dgm:pt>
    <dgm:pt modelId="{AB6027B0-FEC0-4174-8B34-4FA36361BFB4}" type="pres">
      <dgm:prSet presAssocID="{F7A70F0F-AF1E-4C2D-9994-28A89A04D29C}" presName="parTx" presStyleLbl="revTx" presStyleIdx="4" presStyleCnt="6">
        <dgm:presLayoutVars>
          <dgm:chMax val="0"/>
          <dgm:chPref val="0"/>
        </dgm:presLayoutVars>
      </dgm:prSet>
      <dgm:spPr/>
    </dgm:pt>
    <dgm:pt modelId="{785B5FDC-F240-4F65-825C-536ABFEDDB91}" type="pres">
      <dgm:prSet presAssocID="{F7A70F0F-AF1E-4C2D-9994-28A89A04D29C}" presName="txSpace" presStyleCnt="0"/>
      <dgm:spPr/>
    </dgm:pt>
    <dgm:pt modelId="{EB2BA5BF-6DD2-473D-AB30-BC3B4F5C2F74}" type="pres">
      <dgm:prSet presAssocID="{F7A70F0F-AF1E-4C2D-9994-28A89A04D29C}" presName="desTx" presStyleLbl="revTx" presStyleIdx="5" presStyleCnt="6" custScaleY="108324">
        <dgm:presLayoutVars/>
      </dgm:prSet>
      <dgm:spPr/>
    </dgm:pt>
  </dgm:ptLst>
  <dgm:cxnLst>
    <dgm:cxn modelId="{B24A1A0D-A087-463D-91F9-434E64FD3D4A}" type="presOf" srcId="{A6AC208F-ED76-458F-B3D7-B2C979CA3573}" destId="{21C8A60F-D86A-4EC1-9712-02860704982E}" srcOrd="0" destOrd="0" presId="urn:microsoft.com/office/officeart/2018/2/layout/IconLabelDescriptionList"/>
    <dgm:cxn modelId="{6409B618-0FCA-4783-9AAE-F53D9B3F68FB}" srcId="{D04482E4-7233-4C02-A596-F15B43D4E6BC}" destId="{C9A44EE6-6C6C-4716-9E65-229927DF579D}" srcOrd="1" destOrd="0" parTransId="{630B8416-206E-484D-9880-80E785F9ECBF}" sibTransId="{73FFC837-4023-4B95-B87D-29211D13708C}"/>
    <dgm:cxn modelId="{B45F1B35-4D1F-482A-8EAF-B690BF1CD611}" type="presOf" srcId="{4E3FEF3A-11F8-4347-AF70-A7D693236828}" destId="{BC40D32C-24BF-473A-8CE0-F480D694A3D0}" srcOrd="0" destOrd="0" presId="urn:microsoft.com/office/officeart/2018/2/layout/IconLabelDescriptionList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5FB34A66-E73A-499A-9264-CFE3DB0990D0}" srcId="{F7A70F0F-AF1E-4C2D-9994-28A89A04D29C}" destId="{CD34CE13-B08E-4F86-B12C-C5D6E7D0466B}" srcOrd="1" destOrd="0" parTransId="{722131F2-0DEF-4426-A1D4-5381C3A2BBF1}" sibTransId="{60001A6D-B423-4799-92D2-78D2413F453E}"/>
    <dgm:cxn modelId="{A3D81A47-DA18-4439-8B10-4CF96EBB9D97}" type="presOf" srcId="{F7A70F0F-AF1E-4C2D-9994-28A89A04D29C}" destId="{AB6027B0-FEC0-4174-8B34-4FA36361BFB4}" srcOrd="0" destOrd="0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45A23A69-7D8B-466C-814C-4FB95709FFF3}" type="presOf" srcId="{A0C37291-3E79-43C9-8C54-309B289D9650}" destId="{ABA1E1EC-644C-4C9B-B736-972F3DBBCECF}" srcOrd="0" destOrd="0" presId="urn:microsoft.com/office/officeart/2018/2/layout/IconLabelDescriptionList"/>
    <dgm:cxn modelId="{7548BF6C-F9F1-40E2-A03A-96A6D6BF13B4}" type="presOf" srcId="{A6C36E58-ED05-455F-83EA-6B8872E91036}" destId="{EB2BA5BF-6DD2-473D-AB30-BC3B4F5C2F74}" srcOrd="0" destOrd="0" presId="urn:microsoft.com/office/officeart/2018/2/layout/IconLabelDescriptionList"/>
    <dgm:cxn modelId="{84B7D374-C0DF-4ED5-B216-1E1109199619}" srcId="{F7A70F0F-AF1E-4C2D-9994-28A89A04D29C}" destId="{A6C36E58-ED05-455F-83EA-6B8872E91036}" srcOrd="0" destOrd="0" parTransId="{0EB79158-E0BB-442B-BF4F-B0930D627DEE}" sibTransId="{1F153CA1-A858-4FB9-BBED-3E007929502B}"/>
    <dgm:cxn modelId="{C9CA4CA3-97B3-4482-8020-54EA4786FF44}" srcId="{A0C37291-3E79-43C9-8C54-309B289D9650}" destId="{A6AC208F-ED76-458F-B3D7-B2C979CA3573}" srcOrd="0" destOrd="0" parTransId="{649FE15A-1B54-416F-9AB4-BA10FA82BF74}" sibTransId="{522E50B5-FD1C-4601-82C5-E7C4ECB38F55}"/>
    <dgm:cxn modelId="{D00A7DDE-E7C4-4865-8681-845BC75D6E71}" type="presOf" srcId="{CD34CE13-B08E-4F86-B12C-C5D6E7D0466B}" destId="{EB2BA5BF-6DD2-473D-AB30-BC3B4F5C2F74}" srcOrd="0" destOrd="1" presId="urn:microsoft.com/office/officeart/2018/2/layout/IconLabelDescriptionList"/>
    <dgm:cxn modelId="{2846E2F0-1093-4E4A-A3EC-D5231FD62605}" srcId="{D04482E4-7233-4C02-A596-F15B43D4E6BC}" destId="{F7A70F0F-AF1E-4C2D-9994-28A89A04D29C}" srcOrd="2" destOrd="0" parTransId="{2BDA0FD7-274A-48EE-922B-030BD039BC85}" sibTransId="{B0C1EAE6-E9ED-4964-9103-C0FAAD42429F}"/>
    <dgm:cxn modelId="{271C3CFA-A97D-4BB8-9640-2F712EC499FE}" type="presOf" srcId="{C9A44EE6-6C6C-4716-9E65-229927DF579D}" destId="{71223A84-A727-4196-872A-AA6883DB3E2D}" srcOrd="0" destOrd="0" presId="urn:microsoft.com/office/officeart/2018/2/layout/IconLabelDescriptionList"/>
    <dgm:cxn modelId="{07C4D3FB-8BC0-4734-BB2D-1D7346C8CD4B}" srcId="{D04482E4-7233-4C02-A596-F15B43D4E6BC}" destId="{A0C37291-3E79-43C9-8C54-309B289D9650}" srcOrd="0" destOrd="0" parTransId="{EFD5E7A8-AAED-4FD6-800C-66D2CE418BBD}" sibTransId="{E0878923-C2FE-4995-84E8-70B4FF426C58}"/>
    <dgm:cxn modelId="{0C422639-7ACB-445D-876F-8E5E69B8A555}" type="presParOf" srcId="{520114F5-46DA-4255-93D6-C41AC947D5A3}" destId="{F6E85302-0C02-406F-B4F9-2973AAC1FD6B}" srcOrd="0" destOrd="0" presId="urn:microsoft.com/office/officeart/2018/2/layout/IconLabelDescriptionList"/>
    <dgm:cxn modelId="{86F891F7-C474-4DFC-A695-FEF5D46232CC}" type="presParOf" srcId="{F6E85302-0C02-406F-B4F9-2973AAC1FD6B}" destId="{2B3DC461-10DB-4794-AC1F-7E974D9598D0}" srcOrd="0" destOrd="0" presId="urn:microsoft.com/office/officeart/2018/2/layout/IconLabelDescriptionList"/>
    <dgm:cxn modelId="{EDA1E7B0-A687-430F-87AF-67FAAACFDC9C}" type="presParOf" srcId="{F6E85302-0C02-406F-B4F9-2973AAC1FD6B}" destId="{6B0F3FDA-CB63-4466-BA4F-FBF2ABC94E5D}" srcOrd="1" destOrd="0" presId="urn:microsoft.com/office/officeart/2018/2/layout/IconLabelDescriptionList"/>
    <dgm:cxn modelId="{7666553C-F99D-425A-8AAA-52BC94C634BB}" type="presParOf" srcId="{F6E85302-0C02-406F-B4F9-2973AAC1FD6B}" destId="{ABA1E1EC-644C-4C9B-B736-972F3DBBCECF}" srcOrd="2" destOrd="0" presId="urn:microsoft.com/office/officeart/2018/2/layout/IconLabelDescriptionList"/>
    <dgm:cxn modelId="{805B4279-7BFC-4C00-99BD-5ACF7863AC45}" type="presParOf" srcId="{F6E85302-0C02-406F-B4F9-2973AAC1FD6B}" destId="{64BE16F9-AFD6-46F2-A791-83A7788D99F6}" srcOrd="3" destOrd="0" presId="urn:microsoft.com/office/officeart/2018/2/layout/IconLabelDescriptionList"/>
    <dgm:cxn modelId="{8D9EFF67-1618-46CA-817A-64CB5C9EA677}" type="presParOf" srcId="{F6E85302-0C02-406F-B4F9-2973AAC1FD6B}" destId="{21C8A60F-D86A-4EC1-9712-02860704982E}" srcOrd="4" destOrd="0" presId="urn:microsoft.com/office/officeart/2018/2/layout/IconLabelDescriptionList"/>
    <dgm:cxn modelId="{F490DEAA-E464-4B19-8E88-FFF5688901BD}" type="presParOf" srcId="{520114F5-46DA-4255-93D6-C41AC947D5A3}" destId="{5AE458CA-6482-47BC-8F93-857B6B60DAB0}" srcOrd="1" destOrd="0" presId="urn:microsoft.com/office/officeart/2018/2/layout/IconLabelDescriptionList"/>
    <dgm:cxn modelId="{4C896F18-AE5B-49F9-80AB-CECB724F2868}" type="presParOf" srcId="{520114F5-46DA-4255-93D6-C41AC947D5A3}" destId="{0C69DE29-A32C-461E-AD4E-95ACC529255C}" srcOrd="2" destOrd="0" presId="urn:microsoft.com/office/officeart/2018/2/layout/IconLabelDescriptionList"/>
    <dgm:cxn modelId="{6A871904-3F1F-4B37-BA7A-7FADEB979FCE}" type="presParOf" srcId="{0C69DE29-A32C-461E-AD4E-95ACC529255C}" destId="{FA248FDD-A1C2-4F2F-996D-FA69257D0B2B}" srcOrd="0" destOrd="0" presId="urn:microsoft.com/office/officeart/2018/2/layout/IconLabelDescriptionList"/>
    <dgm:cxn modelId="{76C0E37B-F147-4C43-A0E6-5F9705D76215}" type="presParOf" srcId="{0C69DE29-A32C-461E-AD4E-95ACC529255C}" destId="{A47D8A2C-6883-4028-BBD0-56A73B498E7D}" srcOrd="1" destOrd="0" presId="urn:microsoft.com/office/officeart/2018/2/layout/IconLabelDescriptionList"/>
    <dgm:cxn modelId="{D92E1808-C46E-4A84-9802-3AFBCC0A9EDE}" type="presParOf" srcId="{0C69DE29-A32C-461E-AD4E-95ACC529255C}" destId="{71223A84-A727-4196-872A-AA6883DB3E2D}" srcOrd="2" destOrd="0" presId="urn:microsoft.com/office/officeart/2018/2/layout/IconLabelDescriptionList"/>
    <dgm:cxn modelId="{808377D6-978D-4AEE-A3D8-EB772160BD48}" type="presParOf" srcId="{0C69DE29-A32C-461E-AD4E-95ACC529255C}" destId="{3C558D3D-B0E8-46A0-BE02-CBFB7E842FBB}" srcOrd="3" destOrd="0" presId="urn:microsoft.com/office/officeart/2018/2/layout/IconLabelDescriptionList"/>
    <dgm:cxn modelId="{CB661474-700A-46B1-9D71-47F42DE47221}" type="presParOf" srcId="{0C69DE29-A32C-461E-AD4E-95ACC529255C}" destId="{BC40D32C-24BF-473A-8CE0-F480D694A3D0}" srcOrd="4" destOrd="0" presId="urn:microsoft.com/office/officeart/2018/2/layout/IconLabelDescriptionList"/>
    <dgm:cxn modelId="{3EADC2A8-8976-4B0F-B287-77223ECBEA24}" type="presParOf" srcId="{520114F5-46DA-4255-93D6-C41AC947D5A3}" destId="{AEC14794-8372-42FE-8EC7-65E99CB72CB8}" srcOrd="3" destOrd="0" presId="urn:microsoft.com/office/officeart/2018/2/layout/IconLabelDescriptionList"/>
    <dgm:cxn modelId="{044C7F3F-D8C7-468B-A29D-3D7108959243}" type="presParOf" srcId="{520114F5-46DA-4255-93D6-C41AC947D5A3}" destId="{6BCB22F6-4B55-4CC4-8832-3F2AD69F4129}" srcOrd="4" destOrd="0" presId="urn:microsoft.com/office/officeart/2018/2/layout/IconLabelDescriptionList"/>
    <dgm:cxn modelId="{44274C8E-DEA1-49A8-9955-64982433C357}" type="presParOf" srcId="{6BCB22F6-4B55-4CC4-8832-3F2AD69F4129}" destId="{5CB8D87B-EC08-48FE-841A-5EB2FD50E12E}" srcOrd="0" destOrd="0" presId="urn:microsoft.com/office/officeart/2018/2/layout/IconLabelDescriptionList"/>
    <dgm:cxn modelId="{35DFBA8F-FE04-488C-A75D-B6A05F077BD9}" type="presParOf" srcId="{6BCB22F6-4B55-4CC4-8832-3F2AD69F4129}" destId="{AA16CD96-9FF1-4FA6-9D8E-4F154D48CE5E}" srcOrd="1" destOrd="0" presId="urn:microsoft.com/office/officeart/2018/2/layout/IconLabelDescriptionList"/>
    <dgm:cxn modelId="{5B547139-F29D-4CEE-B9C3-C167B8B719E1}" type="presParOf" srcId="{6BCB22F6-4B55-4CC4-8832-3F2AD69F4129}" destId="{AB6027B0-FEC0-4174-8B34-4FA36361BFB4}" srcOrd="2" destOrd="0" presId="urn:microsoft.com/office/officeart/2018/2/layout/IconLabelDescriptionList"/>
    <dgm:cxn modelId="{9F29170F-DF3F-4F9D-949E-4EDD8F4BCEBC}" type="presParOf" srcId="{6BCB22F6-4B55-4CC4-8832-3F2AD69F4129}" destId="{785B5FDC-F240-4F65-825C-536ABFEDDB91}" srcOrd="3" destOrd="0" presId="urn:microsoft.com/office/officeart/2018/2/layout/IconLabelDescriptionList"/>
    <dgm:cxn modelId="{AD102A6B-F4CC-4A68-A47F-AF42648DCC7F}" type="presParOf" srcId="{6BCB22F6-4B55-4CC4-8832-3F2AD69F4129}" destId="{EB2BA5BF-6DD2-473D-AB30-BC3B4F5C2F7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7C990A6-DD37-421E-98FC-4B49308683DD}">
      <dgm:prSet custT="1"/>
      <dgm:spPr/>
      <dgm:t>
        <a:bodyPr/>
        <a:lstStyle/>
        <a:p>
          <a:pPr algn="ctr" rtl="1">
            <a:lnSpc>
              <a:spcPct val="100000"/>
            </a:lnSpc>
            <a:defRPr b="1"/>
          </a:pPr>
          <a:r>
            <a:rPr lang="he-IL" sz="2400" b="1" dirty="0"/>
            <a:t>השיפור של המתאמנים עם השימוש במערכת</a:t>
          </a:r>
          <a:endParaRPr lang="en-US" sz="2400" dirty="0"/>
        </a:p>
      </dgm:t>
    </dgm:pt>
    <dgm:pt modelId="{7E4658FA-9E9D-4D9F-8FAC-40B98035AF10}" type="parTrans" cxnId="{B5C73E77-A031-44FC-A371-3A68A8C98147}">
      <dgm:prSet/>
      <dgm:spPr/>
      <dgm:t>
        <a:bodyPr/>
        <a:lstStyle/>
        <a:p>
          <a:endParaRPr lang="en-US" sz="2800"/>
        </a:p>
      </dgm:t>
    </dgm:pt>
    <dgm:pt modelId="{059954A4-E5E2-4AC0-B522-1E27B5DFC844}" type="sibTrans" cxnId="{B5C73E77-A031-44FC-A371-3A68A8C98147}">
      <dgm:prSet/>
      <dgm:spPr/>
      <dgm:t>
        <a:bodyPr/>
        <a:lstStyle/>
        <a:p>
          <a:endParaRPr lang="en-US" sz="2800"/>
        </a:p>
      </dgm:t>
    </dgm:pt>
    <dgm:pt modelId="{B62F0C3E-4470-448C-9F65-490D5B944E86}">
      <dgm:prSet custT="1"/>
      <dgm:spPr/>
      <dgm:t>
        <a:bodyPr/>
        <a:lstStyle/>
        <a:p>
          <a:pPr algn="ctr" rtl="1">
            <a:lnSpc>
              <a:spcPct val="100000"/>
            </a:lnSpc>
            <a:defRPr b="1"/>
          </a:pPr>
          <a:r>
            <a:rPr lang="he-IL" sz="2400" b="1" dirty="0"/>
            <a:t>ביצועי המתאמנים במהלך השימוש במערכת</a:t>
          </a:r>
          <a:endParaRPr lang="en-US" sz="2400" dirty="0"/>
        </a:p>
      </dgm:t>
    </dgm:pt>
    <dgm:pt modelId="{05F78C4B-DF37-4D24-B5CB-6F17D5887DC1}" type="parTrans" cxnId="{9C175F77-F643-40AE-8C13-62E6548B20F6}">
      <dgm:prSet/>
      <dgm:spPr/>
      <dgm:t>
        <a:bodyPr/>
        <a:lstStyle/>
        <a:p>
          <a:endParaRPr lang="en-US" sz="2800"/>
        </a:p>
      </dgm:t>
    </dgm:pt>
    <dgm:pt modelId="{7E4D6BAF-12EB-49AB-9126-2D40C35572B8}" type="sibTrans" cxnId="{9C175F77-F643-40AE-8C13-62E6548B20F6}">
      <dgm:prSet/>
      <dgm:spPr/>
      <dgm:t>
        <a:bodyPr/>
        <a:lstStyle/>
        <a:p>
          <a:endParaRPr lang="en-US" sz="2800"/>
        </a:p>
      </dgm:t>
    </dgm:pt>
    <dgm:pt modelId="{C9A44EE6-6C6C-4716-9E65-229927DF579D}">
      <dgm:prSet custT="1"/>
      <dgm:spPr/>
      <dgm:t>
        <a:bodyPr/>
        <a:lstStyle/>
        <a:p>
          <a:pPr algn="ctr" rtl="1">
            <a:lnSpc>
              <a:spcPct val="100000"/>
            </a:lnSpc>
            <a:defRPr b="1"/>
          </a:pPr>
          <a:r>
            <a:rPr lang="he-IL" sz="2400" b="1" dirty="0"/>
            <a:t>נכונות המתאמנים להשתמש במערכת</a:t>
          </a:r>
          <a:endParaRPr lang="en-US" sz="24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endParaRPr lang="en-US" sz="28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endParaRPr lang="en-US" sz="2800"/>
        </a:p>
      </dgm:t>
    </dgm:pt>
    <dgm:pt modelId="{E5BE6A1A-54C5-443F-AD19-1C10B9E6DB60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he-IL" sz="1800" b="1" dirty="0">
              <a:solidFill>
                <a:srgbClr val="FFC000"/>
              </a:solidFill>
            </a:rPr>
            <a:t>ככל שהאוואטאר נראה יותר פורמלי, כך מגמת השיפור של המתאמנים תהיה גבוהה יותר</a:t>
          </a:r>
          <a:endParaRPr lang="en-US" sz="1800" dirty="0">
            <a:solidFill>
              <a:srgbClr val="FFC000"/>
            </a:solidFill>
          </a:endParaRPr>
        </a:p>
      </dgm:t>
    </dgm:pt>
    <dgm:pt modelId="{71218553-9835-4BAE-9239-27466343777E}" type="sibTrans" cxnId="{536C4B86-A5DC-4B72-9D40-647462B5DC79}">
      <dgm:prSet/>
      <dgm:spPr/>
      <dgm:t>
        <a:bodyPr/>
        <a:lstStyle/>
        <a:p>
          <a:endParaRPr lang="en-US" sz="2800"/>
        </a:p>
      </dgm:t>
    </dgm:pt>
    <dgm:pt modelId="{CF28B1D9-0A47-4997-8799-0AB15A04E168}" type="parTrans" cxnId="{536C4B86-A5DC-4B72-9D40-647462B5DC79}">
      <dgm:prSet/>
      <dgm:spPr/>
      <dgm:t>
        <a:bodyPr/>
        <a:lstStyle/>
        <a:p>
          <a:endParaRPr lang="en-US" sz="2800"/>
        </a:p>
      </dgm:t>
    </dgm:pt>
    <dgm:pt modelId="{4E3FEF3A-11F8-4347-AF70-A7D693236828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he-IL" sz="1800" b="1" dirty="0">
              <a:solidFill>
                <a:srgbClr val="FFC000"/>
              </a:solidFill>
            </a:rPr>
            <a:t>ככל שהאוואטאר יותר פורמלי כך נכונות המתאמנים להשתמש במערכת תהיה גבוהה יותר</a:t>
          </a:r>
          <a:endParaRPr lang="en-US" sz="1800" dirty="0">
            <a:solidFill>
              <a:srgbClr val="FFC000"/>
            </a:solidFill>
          </a:endParaRPr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endParaRPr lang="en-US" sz="28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endParaRPr lang="en-US" sz="2800"/>
        </a:p>
      </dgm:t>
    </dgm:pt>
    <dgm:pt modelId="{89422757-214C-407C-9ED6-0A8A065C238C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he-IL" sz="1800" b="1" dirty="0">
              <a:solidFill>
                <a:srgbClr val="FFC000"/>
              </a:solidFill>
            </a:rPr>
            <a:t>ככל שהאוואטאר נראה יותר פורמלי כך ביצועי המתאמנים יהיו גבוהים יותר</a:t>
          </a:r>
          <a:endParaRPr lang="en-US" sz="1800" dirty="0">
            <a:solidFill>
              <a:srgbClr val="FFC000"/>
            </a:solidFill>
          </a:endParaRPr>
        </a:p>
      </dgm:t>
    </dgm:pt>
    <dgm:pt modelId="{E9F662B8-AD03-4C11-92B6-DF6FF298C854}" type="sibTrans" cxnId="{6BF0FB16-B16F-4E79-ABD4-E514EFC3CBEE}">
      <dgm:prSet/>
      <dgm:spPr/>
      <dgm:t>
        <a:bodyPr/>
        <a:lstStyle/>
        <a:p>
          <a:endParaRPr lang="en-US" sz="2800"/>
        </a:p>
      </dgm:t>
    </dgm:pt>
    <dgm:pt modelId="{B58DC948-D2A8-41E2-9DA4-541653EDE0F4}" type="parTrans" cxnId="{6BF0FB16-B16F-4E79-ABD4-E514EFC3CBEE}">
      <dgm:prSet/>
      <dgm:spPr/>
      <dgm:t>
        <a:bodyPr/>
        <a:lstStyle/>
        <a:p>
          <a:endParaRPr lang="en-US" sz="2800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0A50E6B1-C441-42E0-941B-2B1C1AD00EE6}" type="pres">
      <dgm:prSet presAssocID="{B62F0C3E-4470-448C-9F65-490D5B944E86}" presName="compNode" presStyleCnt="0"/>
      <dgm:spPr/>
    </dgm:pt>
    <dgm:pt modelId="{8871E60A-992E-44EC-9FC6-F4867118AAC6}" type="pres">
      <dgm:prSet presAssocID="{B62F0C3E-4470-448C-9F65-490D5B944E86}" presName="iconRect" presStyleLbl="node1" presStyleIdx="0" presStyleCnt="3" custLinFactNeighborX="92857" custLinFactNeighborY="1030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F0F4B6AB-3CA4-4DE6-B05A-EAE91E3EBF33}" type="pres">
      <dgm:prSet presAssocID="{B62F0C3E-4470-448C-9F65-490D5B944E86}" presName="iconSpace" presStyleCnt="0"/>
      <dgm:spPr/>
    </dgm:pt>
    <dgm:pt modelId="{B02F8E43-9891-4631-B241-9393EE1124AE}" type="pres">
      <dgm:prSet presAssocID="{B62F0C3E-4470-448C-9F65-490D5B944E86}" presName="parTx" presStyleLbl="revTx" presStyleIdx="0" presStyleCnt="6">
        <dgm:presLayoutVars>
          <dgm:chMax val="0"/>
          <dgm:chPref val="0"/>
        </dgm:presLayoutVars>
      </dgm:prSet>
      <dgm:spPr/>
    </dgm:pt>
    <dgm:pt modelId="{8B51CDA5-1132-4382-BD73-4D4F2BF6FE56}" type="pres">
      <dgm:prSet presAssocID="{B62F0C3E-4470-448C-9F65-490D5B944E86}" presName="txSpace" presStyleCnt="0"/>
      <dgm:spPr/>
    </dgm:pt>
    <dgm:pt modelId="{3A1DE9E4-7F94-488D-AFAA-987D1D178BA6}" type="pres">
      <dgm:prSet presAssocID="{B62F0C3E-4470-448C-9F65-490D5B944E86}" presName="desTx" presStyleLbl="revTx" presStyleIdx="1" presStyleCnt="6">
        <dgm:presLayoutVars/>
      </dgm:prSet>
      <dgm:spPr/>
    </dgm:pt>
    <dgm:pt modelId="{87F695CB-BBD2-4ADD-B117-684FA445F154}" type="pres">
      <dgm:prSet presAssocID="{7E4D6BAF-12EB-49AB-9126-2D40C35572B8}" presName="sibTrans" presStyleCnt="0"/>
      <dgm:spPr/>
    </dgm:pt>
    <dgm:pt modelId="{11364F56-80B2-4951-B87F-BD519A9D4F93}" type="pres">
      <dgm:prSet presAssocID="{87C990A6-DD37-421E-98FC-4B49308683DD}" presName="compNode" presStyleCnt="0"/>
      <dgm:spPr/>
    </dgm:pt>
    <dgm:pt modelId="{DD85D0C7-AB0A-41F9-B8A1-FA204A1AD483}" type="pres">
      <dgm:prSet presAssocID="{87C990A6-DD37-421E-98FC-4B49308683DD}" presName="iconRect" presStyleLbl="node1" presStyleIdx="1" presStyleCnt="3" custLinFactNeighborX="90299" custLinFactNeighborY="1150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0FFF2DB5-6F7D-49DA-B968-B7E00AF1EF18}" type="pres">
      <dgm:prSet presAssocID="{87C990A6-DD37-421E-98FC-4B49308683DD}" presName="iconSpace" presStyleCnt="0"/>
      <dgm:spPr/>
    </dgm:pt>
    <dgm:pt modelId="{D82CE56D-9502-4028-B69B-D31FF6173023}" type="pres">
      <dgm:prSet presAssocID="{87C990A6-DD37-421E-98FC-4B49308683DD}" presName="parTx" presStyleLbl="revTx" presStyleIdx="2" presStyleCnt="6">
        <dgm:presLayoutVars>
          <dgm:chMax val="0"/>
          <dgm:chPref val="0"/>
        </dgm:presLayoutVars>
      </dgm:prSet>
      <dgm:spPr/>
    </dgm:pt>
    <dgm:pt modelId="{435EF012-229E-423F-9EF7-FAFD1E2B2419}" type="pres">
      <dgm:prSet presAssocID="{87C990A6-DD37-421E-98FC-4B49308683DD}" presName="txSpace" presStyleCnt="0"/>
      <dgm:spPr/>
    </dgm:pt>
    <dgm:pt modelId="{B163B461-FA64-41A2-9AC3-2AFBF4D081DF}" type="pres">
      <dgm:prSet presAssocID="{87C990A6-DD37-421E-98FC-4B49308683DD}" presName="desTx" presStyleLbl="revTx" presStyleIdx="3" presStyleCnt="6">
        <dgm:presLayoutVars/>
      </dgm:prSet>
      <dgm:spPr/>
    </dgm:pt>
    <dgm:pt modelId="{4B6CBD28-20CA-4E1A-A2B8-B35D0BB9C435}" type="pres">
      <dgm:prSet presAssocID="{059954A4-E5E2-4AC0-B522-1E27B5DFC844}" presName="sibTrans" presStyleCnt="0"/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2" presStyleCnt="3" custLinFactNeighborX="78863" custLinFactNeighborY="5179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4" presStyleCnt="6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5" presStyleCnt="6">
        <dgm:presLayoutVars/>
      </dgm:prSet>
      <dgm:spPr/>
    </dgm:pt>
  </dgm:ptLst>
  <dgm:cxnLst>
    <dgm:cxn modelId="{6BF0FB16-B16F-4E79-ABD4-E514EFC3CBEE}" srcId="{B62F0C3E-4470-448C-9F65-490D5B944E86}" destId="{89422757-214C-407C-9ED6-0A8A065C238C}" srcOrd="0" destOrd="0" parTransId="{B58DC948-D2A8-41E2-9DA4-541653EDE0F4}" sibTransId="{E9F662B8-AD03-4C11-92B6-DF6FF298C854}"/>
    <dgm:cxn modelId="{6409B618-0FCA-4783-9AAE-F53D9B3F68FB}" srcId="{D04482E4-7233-4C02-A596-F15B43D4E6BC}" destId="{C9A44EE6-6C6C-4716-9E65-229927DF579D}" srcOrd="2" destOrd="0" parTransId="{630B8416-206E-484D-9880-80E785F9ECBF}" sibTransId="{73FFC837-4023-4B95-B87D-29211D13708C}"/>
    <dgm:cxn modelId="{FBBD8931-2715-4BE4-A38C-D134790761FD}" type="presOf" srcId="{89422757-214C-407C-9ED6-0A8A065C238C}" destId="{3A1DE9E4-7F94-488D-AFAA-987D1D178BA6}" srcOrd="0" destOrd="0" presId="urn:microsoft.com/office/officeart/2018/2/layout/IconLabelDescriptionList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5E7CAC4E-5C31-4C0D-B276-113893C23E93}" type="presOf" srcId="{C9A44EE6-6C6C-4716-9E65-229927DF579D}" destId="{71223A84-A727-4196-872A-AA6883DB3E2D}" srcOrd="0" destOrd="0" presId="urn:microsoft.com/office/officeart/2018/2/layout/IconLabelDescriptionList"/>
    <dgm:cxn modelId="{B5C73E77-A031-44FC-A371-3A68A8C98147}" srcId="{D04482E4-7233-4C02-A596-F15B43D4E6BC}" destId="{87C990A6-DD37-421E-98FC-4B49308683DD}" srcOrd="1" destOrd="0" parTransId="{7E4658FA-9E9D-4D9F-8FAC-40B98035AF10}" sibTransId="{059954A4-E5E2-4AC0-B522-1E27B5DFC844}"/>
    <dgm:cxn modelId="{9C175F77-F643-40AE-8C13-62E6548B20F6}" srcId="{D04482E4-7233-4C02-A596-F15B43D4E6BC}" destId="{B62F0C3E-4470-448C-9F65-490D5B944E86}" srcOrd="0" destOrd="0" parTransId="{05F78C4B-DF37-4D24-B5CB-6F17D5887DC1}" sibTransId="{7E4D6BAF-12EB-49AB-9126-2D40C35572B8}"/>
    <dgm:cxn modelId="{6D1CBB78-C679-4AA3-A709-CF84B47670A1}" type="presOf" srcId="{87C990A6-DD37-421E-98FC-4B49308683DD}" destId="{D82CE56D-9502-4028-B69B-D31FF6173023}" srcOrd="0" destOrd="0" presId="urn:microsoft.com/office/officeart/2018/2/layout/IconLabelDescriptionList"/>
    <dgm:cxn modelId="{536C4B86-A5DC-4B72-9D40-647462B5DC79}" srcId="{87C990A6-DD37-421E-98FC-4B49308683DD}" destId="{E5BE6A1A-54C5-443F-AD19-1C10B9E6DB60}" srcOrd="0" destOrd="0" parTransId="{CF28B1D9-0A47-4997-8799-0AB15A04E168}" sibTransId="{71218553-9835-4BAE-9239-27466343777E}"/>
    <dgm:cxn modelId="{E2447DBC-1F08-4362-92DE-5466B1864679}" type="presOf" srcId="{E5BE6A1A-54C5-443F-AD19-1C10B9E6DB60}" destId="{B163B461-FA64-41A2-9AC3-2AFBF4D081DF}" srcOrd="0" destOrd="0" presId="urn:microsoft.com/office/officeart/2018/2/layout/IconLabelDescriptionList"/>
    <dgm:cxn modelId="{7B59F0D3-D92D-4629-82F7-2A28E39B2DA4}" type="presOf" srcId="{4E3FEF3A-11F8-4347-AF70-A7D693236828}" destId="{BC40D32C-24BF-473A-8CE0-F480D694A3D0}" srcOrd="0" destOrd="0" presId="urn:microsoft.com/office/officeart/2018/2/layout/IconLabelDescriptionList"/>
    <dgm:cxn modelId="{4A93DEE1-3FDE-4CBE-BEFF-8BFD866EBE09}" type="presOf" srcId="{B62F0C3E-4470-448C-9F65-490D5B944E86}" destId="{B02F8E43-9891-4631-B241-9393EE1124AE}" srcOrd="0" destOrd="0" presId="urn:microsoft.com/office/officeart/2018/2/layout/IconLabelDescriptionList"/>
    <dgm:cxn modelId="{C53B2552-1DF8-42A3-A546-C974C372FD3D}" type="presParOf" srcId="{520114F5-46DA-4255-93D6-C41AC947D5A3}" destId="{0A50E6B1-C441-42E0-941B-2B1C1AD00EE6}" srcOrd="0" destOrd="0" presId="urn:microsoft.com/office/officeart/2018/2/layout/IconLabelDescriptionList"/>
    <dgm:cxn modelId="{E57AC20A-BBF6-4A0D-B1BA-3E021EB6B1C8}" type="presParOf" srcId="{0A50E6B1-C441-42E0-941B-2B1C1AD00EE6}" destId="{8871E60A-992E-44EC-9FC6-F4867118AAC6}" srcOrd="0" destOrd="0" presId="urn:microsoft.com/office/officeart/2018/2/layout/IconLabelDescriptionList"/>
    <dgm:cxn modelId="{C13DDFE5-CAF6-4F0B-BDF9-645B6E89A534}" type="presParOf" srcId="{0A50E6B1-C441-42E0-941B-2B1C1AD00EE6}" destId="{F0F4B6AB-3CA4-4DE6-B05A-EAE91E3EBF33}" srcOrd="1" destOrd="0" presId="urn:microsoft.com/office/officeart/2018/2/layout/IconLabelDescriptionList"/>
    <dgm:cxn modelId="{B115DC7A-AAB3-4DB2-BB17-897E0DFEE999}" type="presParOf" srcId="{0A50E6B1-C441-42E0-941B-2B1C1AD00EE6}" destId="{B02F8E43-9891-4631-B241-9393EE1124AE}" srcOrd="2" destOrd="0" presId="urn:microsoft.com/office/officeart/2018/2/layout/IconLabelDescriptionList"/>
    <dgm:cxn modelId="{B9FD187F-D95B-4431-AEC9-8C063B383ECA}" type="presParOf" srcId="{0A50E6B1-C441-42E0-941B-2B1C1AD00EE6}" destId="{8B51CDA5-1132-4382-BD73-4D4F2BF6FE56}" srcOrd="3" destOrd="0" presId="urn:microsoft.com/office/officeart/2018/2/layout/IconLabelDescriptionList"/>
    <dgm:cxn modelId="{48E70283-8438-42FC-AC61-E7999AF53BF2}" type="presParOf" srcId="{0A50E6B1-C441-42E0-941B-2B1C1AD00EE6}" destId="{3A1DE9E4-7F94-488D-AFAA-987D1D178BA6}" srcOrd="4" destOrd="0" presId="urn:microsoft.com/office/officeart/2018/2/layout/IconLabelDescriptionList"/>
    <dgm:cxn modelId="{6FEBF9D5-12E0-4265-A192-62F79D447B51}" type="presParOf" srcId="{520114F5-46DA-4255-93D6-C41AC947D5A3}" destId="{87F695CB-BBD2-4ADD-B117-684FA445F154}" srcOrd="1" destOrd="0" presId="urn:microsoft.com/office/officeart/2018/2/layout/IconLabelDescriptionList"/>
    <dgm:cxn modelId="{223E3152-AA42-4365-8C3F-7CA4724DC7E9}" type="presParOf" srcId="{520114F5-46DA-4255-93D6-C41AC947D5A3}" destId="{11364F56-80B2-4951-B87F-BD519A9D4F93}" srcOrd="2" destOrd="0" presId="urn:microsoft.com/office/officeart/2018/2/layout/IconLabelDescriptionList"/>
    <dgm:cxn modelId="{A2E6B75D-35BB-41B9-98D4-092B669A04F2}" type="presParOf" srcId="{11364F56-80B2-4951-B87F-BD519A9D4F93}" destId="{DD85D0C7-AB0A-41F9-B8A1-FA204A1AD483}" srcOrd="0" destOrd="0" presId="urn:microsoft.com/office/officeart/2018/2/layout/IconLabelDescriptionList"/>
    <dgm:cxn modelId="{4A88CB3C-E863-43EE-854E-A1899327BBFD}" type="presParOf" srcId="{11364F56-80B2-4951-B87F-BD519A9D4F93}" destId="{0FFF2DB5-6F7D-49DA-B968-B7E00AF1EF18}" srcOrd="1" destOrd="0" presId="urn:microsoft.com/office/officeart/2018/2/layout/IconLabelDescriptionList"/>
    <dgm:cxn modelId="{F3CF8907-DCC8-4891-8976-595FFAE4AC49}" type="presParOf" srcId="{11364F56-80B2-4951-B87F-BD519A9D4F93}" destId="{D82CE56D-9502-4028-B69B-D31FF6173023}" srcOrd="2" destOrd="0" presId="urn:microsoft.com/office/officeart/2018/2/layout/IconLabelDescriptionList"/>
    <dgm:cxn modelId="{28937958-637B-4AFC-84E8-200E0D88CD09}" type="presParOf" srcId="{11364F56-80B2-4951-B87F-BD519A9D4F93}" destId="{435EF012-229E-423F-9EF7-FAFD1E2B2419}" srcOrd="3" destOrd="0" presId="urn:microsoft.com/office/officeart/2018/2/layout/IconLabelDescriptionList"/>
    <dgm:cxn modelId="{14A2A2F0-579D-4020-9101-9F7174EB279E}" type="presParOf" srcId="{11364F56-80B2-4951-B87F-BD519A9D4F93}" destId="{B163B461-FA64-41A2-9AC3-2AFBF4D081DF}" srcOrd="4" destOrd="0" presId="urn:microsoft.com/office/officeart/2018/2/layout/IconLabelDescriptionList"/>
    <dgm:cxn modelId="{EE189EF6-C6CB-4023-BB56-38A9A5AD70AC}" type="presParOf" srcId="{520114F5-46DA-4255-93D6-C41AC947D5A3}" destId="{4B6CBD28-20CA-4E1A-A2B8-B35D0BB9C435}" srcOrd="3" destOrd="0" presId="urn:microsoft.com/office/officeart/2018/2/layout/IconLabelDescriptionList"/>
    <dgm:cxn modelId="{A48808E3-9985-47C8-A7F0-65C2C26DB074}" type="presParOf" srcId="{520114F5-46DA-4255-93D6-C41AC947D5A3}" destId="{0C69DE29-A32C-461E-AD4E-95ACC529255C}" srcOrd="4" destOrd="0" presId="urn:microsoft.com/office/officeart/2018/2/layout/IconLabelDescriptionList"/>
    <dgm:cxn modelId="{BD49D3D9-2014-4F78-9479-D4BB4A3FEEE4}" type="presParOf" srcId="{0C69DE29-A32C-461E-AD4E-95ACC529255C}" destId="{FA248FDD-A1C2-4F2F-996D-FA69257D0B2B}" srcOrd="0" destOrd="0" presId="urn:microsoft.com/office/officeart/2018/2/layout/IconLabelDescriptionList"/>
    <dgm:cxn modelId="{9A35F61B-98A6-400A-B440-312DED1301B5}" type="presParOf" srcId="{0C69DE29-A32C-461E-AD4E-95ACC529255C}" destId="{A47D8A2C-6883-4028-BBD0-56A73B498E7D}" srcOrd="1" destOrd="0" presId="urn:microsoft.com/office/officeart/2018/2/layout/IconLabelDescriptionList"/>
    <dgm:cxn modelId="{D7C1AE94-E434-438E-99A8-990D35BA2FF9}" type="presParOf" srcId="{0C69DE29-A32C-461E-AD4E-95ACC529255C}" destId="{71223A84-A727-4196-872A-AA6883DB3E2D}" srcOrd="2" destOrd="0" presId="urn:microsoft.com/office/officeart/2018/2/layout/IconLabelDescriptionList"/>
    <dgm:cxn modelId="{732CE363-2486-4876-8332-F96E6FF4273E}" type="presParOf" srcId="{0C69DE29-A32C-461E-AD4E-95ACC529255C}" destId="{3C558D3D-B0E8-46A0-BE02-CBFB7E842FBB}" srcOrd="3" destOrd="0" presId="urn:microsoft.com/office/officeart/2018/2/layout/IconLabelDescriptionList"/>
    <dgm:cxn modelId="{60B82525-19C3-4948-ACB9-523EA742D640}" type="presParOf" srcId="{0C69DE29-A32C-461E-AD4E-95ACC529255C}" destId="{BC40D32C-24BF-473A-8CE0-F480D694A3D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A44EE6-6C6C-4716-9E65-229927DF579D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2800" b="1" dirty="0"/>
            <a:t>אופי האימון</a:t>
          </a:r>
          <a:endParaRPr lang="en-US" sz="28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pPr algn="ctr" rtl="0"/>
          <a:endParaRPr lang="en-US" sz="28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pPr algn="ctr" rtl="0"/>
          <a:endParaRPr lang="en-US" sz="2800"/>
        </a:p>
      </dgm:t>
    </dgm:pt>
    <dgm:pt modelId="{4E3FEF3A-11F8-4347-AF70-A7D69323682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1800" b="1" dirty="0">
              <a:solidFill>
                <a:srgbClr val="FFC000"/>
              </a:solidFill>
            </a:rPr>
            <a:t>זמן האימון, אורך התשובות והזמן המושקע לשאלה בידי המתאמנים יהיו ארוכים יותר עבור המתאמנים עם </a:t>
          </a:r>
          <a:r>
            <a:rPr lang="he-IL" sz="1800" b="1" dirty="0" err="1">
              <a:solidFill>
                <a:srgbClr val="FFC000"/>
              </a:solidFill>
            </a:rPr>
            <a:t>אוואטאר</a:t>
          </a:r>
          <a:r>
            <a:rPr lang="he-IL" sz="1800" b="1" dirty="0">
              <a:solidFill>
                <a:srgbClr val="FFC000"/>
              </a:solidFill>
            </a:rPr>
            <a:t> יותר פורמלי</a:t>
          </a:r>
          <a:endParaRPr lang="en-US" sz="1800" dirty="0">
            <a:solidFill>
              <a:srgbClr val="FFC000"/>
            </a:solidFill>
          </a:endParaRPr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pPr algn="ctr" rtl="0"/>
          <a:endParaRPr lang="en-US" sz="28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pPr algn="ctr" rtl="0"/>
          <a:endParaRPr lang="en-US" sz="2800"/>
        </a:p>
      </dgm:t>
    </dgm:pt>
    <dgm:pt modelId="{A0C37291-3E79-43C9-8C54-309B289D9650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24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  <a:t>אדפטציית הבינה המלאכותית</a:t>
          </a:r>
          <a:endParaRPr lang="en-US" sz="2400" b="1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Source Sans Pro"/>
            <a:ea typeface="+mn-ea"/>
            <a:cs typeface="+mn-cs"/>
          </a:endParaRPr>
        </a:p>
      </dgm:t>
    </dgm:pt>
    <dgm:pt modelId="{E0878923-C2FE-4995-84E8-70B4FF426C58}" type="sibTrans" cxnId="{07C4D3FB-8BC0-4734-BB2D-1D7346C8CD4B}">
      <dgm:prSet/>
      <dgm:spPr/>
      <dgm:t>
        <a:bodyPr/>
        <a:lstStyle/>
        <a:p>
          <a:pPr algn="ctr"/>
          <a:endParaRPr lang="en-IL"/>
        </a:p>
      </dgm:t>
    </dgm:pt>
    <dgm:pt modelId="{EFD5E7A8-AAED-4FD6-800C-66D2CE418BBD}" type="parTrans" cxnId="{07C4D3FB-8BC0-4734-BB2D-1D7346C8CD4B}">
      <dgm:prSet/>
      <dgm:spPr/>
      <dgm:t>
        <a:bodyPr/>
        <a:lstStyle/>
        <a:p>
          <a:pPr algn="ctr"/>
          <a:endParaRPr lang="en-IL"/>
        </a:p>
      </dgm:t>
    </dgm:pt>
    <dgm:pt modelId="{A6AC208F-ED76-458F-B3D7-B2C979CA3573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1800" b="1" kern="1200" dirty="0">
              <a:solidFill>
                <a:srgbClr val="FFC000"/>
              </a:solidFill>
              <a:latin typeface="Source Sans Pro"/>
              <a:ea typeface="+mn-ea"/>
              <a:cs typeface="+mn-cs"/>
            </a:rPr>
            <a:t>פחות שאלות יישאלו בידי </a:t>
          </a:r>
          <a:r>
            <a:rPr lang="he-IL" sz="1800" b="1" kern="1200" dirty="0" err="1">
              <a:solidFill>
                <a:srgbClr val="FFC000"/>
              </a:solidFill>
              <a:latin typeface="Source Sans Pro"/>
              <a:ea typeface="+mn-ea"/>
              <a:cs typeface="+mn-cs"/>
            </a:rPr>
            <a:t>אוואטאר</a:t>
          </a:r>
          <a:r>
            <a:rPr lang="he-IL" sz="1800" b="1" kern="1200" dirty="0">
              <a:solidFill>
                <a:srgbClr val="FFC000"/>
              </a:solidFill>
              <a:latin typeface="Source Sans Pro"/>
              <a:ea typeface="+mn-ea"/>
              <a:cs typeface="+mn-cs"/>
            </a:rPr>
            <a:t> יותר פורמלי</a:t>
          </a:r>
          <a:endParaRPr lang="en-US" sz="1800" b="1" kern="1200" dirty="0">
            <a:solidFill>
              <a:srgbClr val="FFC000"/>
            </a:solidFill>
            <a:latin typeface="Source Sans Pro"/>
            <a:ea typeface="+mn-ea"/>
            <a:cs typeface="+mn-cs"/>
          </a:endParaRPr>
        </a:p>
      </dgm:t>
    </dgm:pt>
    <dgm:pt modelId="{649FE15A-1B54-416F-9AB4-BA10FA82BF74}" type="parTrans" cxnId="{C9CA4CA3-97B3-4482-8020-54EA4786FF44}">
      <dgm:prSet/>
      <dgm:spPr/>
      <dgm:t>
        <a:bodyPr/>
        <a:lstStyle/>
        <a:p>
          <a:pPr algn="ctr"/>
          <a:endParaRPr lang="en-IL"/>
        </a:p>
      </dgm:t>
    </dgm:pt>
    <dgm:pt modelId="{522E50B5-FD1C-4601-82C5-E7C4ECB38F55}" type="sibTrans" cxnId="{C9CA4CA3-97B3-4482-8020-54EA4786FF44}">
      <dgm:prSet/>
      <dgm:spPr/>
      <dgm:t>
        <a:bodyPr/>
        <a:lstStyle/>
        <a:p>
          <a:pPr algn="ctr"/>
          <a:endParaRPr lang="en-IL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F6E85302-0C02-406F-B4F9-2973AAC1FD6B}" type="pres">
      <dgm:prSet presAssocID="{A0C37291-3E79-43C9-8C54-309B289D9650}" presName="compNode" presStyleCnt="0"/>
      <dgm:spPr/>
    </dgm:pt>
    <dgm:pt modelId="{2B3DC461-10DB-4794-AC1F-7E974D9598D0}" type="pres">
      <dgm:prSet presAssocID="{A0C37291-3E79-43C9-8C54-309B289D9650}" presName="iconRect" presStyleLbl="node1" presStyleIdx="0" presStyleCnt="2" custLinFactNeighborX="93268" custLinFactNeighborY="1405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6B0F3FDA-CB63-4466-BA4F-FBF2ABC94E5D}" type="pres">
      <dgm:prSet presAssocID="{A0C37291-3E79-43C9-8C54-309B289D9650}" presName="iconSpace" presStyleCnt="0"/>
      <dgm:spPr/>
    </dgm:pt>
    <dgm:pt modelId="{ABA1E1EC-644C-4C9B-B736-972F3DBBCECF}" type="pres">
      <dgm:prSet presAssocID="{A0C37291-3E79-43C9-8C54-309B289D9650}" presName="parTx" presStyleLbl="revTx" presStyleIdx="0" presStyleCnt="4">
        <dgm:presLayoutVars>
          <dgm:chMax val="0"/>
          <dgm:chPref val="0"/>
        </dgm:presLayoutVars>
      </dgm:prSet>
      <dgm:spPr/>
    </dgm:pt>
    <dgm:pt modelId="{64BE16F9-AFD6-46F2-A791-83A7788D99F6}" type="pres">
      <dgm:prSet presAssocID="{A0C37291-3E79-43C9-8C54-309B289D9650}" presName="txSpace" presStyleCnt="0"/>
      <dgm:spPr/>
    </dgm:pt>
    <dgm:pt modelId="{21C8A60F-D86A-4EC1-9712-02860704982E}" type="pres">
      <dgm:prSet presAssocID="{A0C37291-3E79-43C9-8C54-309B289D9650}" presName="desTx" presStyleLbl="revTx" presStyleIdx="1" presStyleCnt="4">
        <dgm:presLayoutVars/>
      </dgm:prSet>
      <dgm:spPr/>
    </dgm:pt>
    <dgm:pt modelId="{6EB84A64-1426-42B8-889A-20581018788A}" type="pres">
      <dgm:prSet presAssocID="{E0878923-C2FE-4995-84E8-70B4FF426C58}" presName="sibTrans" presStyleCnt="0"/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1" presStyleCnt="2" custLinFactNeighborX="92300" custLinFactNeighborY="710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2" presStyleCnt="4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3" presStyleCnt="4" custScaleX="118874">
        <dgm:presLayoutVars/>
      </dgm:prSet>
      <dgm:spPr/>
    </dgm:pt>
  </dgm:ptLst>
  <dgm:cxnLst>
    <dgm:cxn modelId="{6409B618-0FCA-4783-9AAE-F53D9B3F68FB}" srcId="{D04482E4-7233-4C02-A596-F15B43D4E6BC}" destId="{C9A44EE6-6C6C-4716-9E65-229927DF579D}" srcOrd="1" destOrd="0" parTransId="{630B8416-206E-484D-9880-80E785F9ECBF}" sibTransId="{73FFC837-4023-4B95-B87D-29211D13708C}"/>
    <dgm:cxn modelId="{311F761C-4457-479F-B212-BF02CBB31FED}" type="presOf" srcId="{A0C37291-3E79-43C9-8C54-309B289D9650}" destId="{ABA1E1EC-644C-4C9B-B736-972F3DBBCECF}" srcOrd="0" destOrd="0" presId="urn:microsoft.com/office/officeart/2018/2/layout/IconLabelDescriptionList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D5E59E9D-036E-44C2-BFE9-38732E599470}" type="presOf" srcId="{4E3FEF3A-11F8-4347-AF70-A7D693236828}" destId="{BC40D32C-24BF-473A-8CE0-F480D694A3D0}" srcOrd="0" destOrd="0" presId="urn:microsoft.com/office/officeart/2018/2/layout/IconLabelDescriptionList"/>
    <dgm:cxn modelId="{C9CA4CA3-97B3-4482-8020-54EA4786FF44}" srcId="{A0C37291-3E79-43C9-8C54-309B289D9650}" destId="{A6AC208F-ED76-458F-B3D7-B2C979CA3573}" srcOrd="0" destOrd="0" parTransId="{649FE15A-1B54-416F-9AB4-BA10FA82BF74}" sibTransId="{522E50B5-FD1C-4601-82C5-E7C4ECB38F55}"/>
    <dgm:cxn modelId="{1A6008C7-EC7B-4FCB-91DE-EA3B33EB4190}" type="presOf" srcId="{A6AC208F-ED76-458F-B3D7-B2C979CA3573}" destId="{21C8A60F-D86A-4EC1-9712-02860704982E}" srcOrd="0" destOrd="0" presId="urn:microsoft.com/office/officeart/2018/2/layout/IconLabelDescriptionList"/>
    <dgm:cxn modelId="{14DA2CDB-06BE-46CB-B5A4-080A045D1656}" type="presOf" srcId="{C9A44EE6-6C6C-4716-9E65-229927DF579D}" destId="{71223A84-A727-4196-872A-AA6883DB3E2D}" srcOrd="0" destOrd="0" presId="urn:microsoft.com/office/officeart/2018/2/layout/IconLabelDescriptionList"/>
    <dgm:cxn modelId="{07C4D3FB-8BC0-4734-BB2D-1D7346C8CD4B}" srcId="{D04482E4-7233-4C02-A596-F15B43D4E6BC}" destId="{A0C37291-3E79-43C9-8C54-309B289D9650}" srcOrd="0" destOrd="0" parTransId="{EFD5E7A8-AAED-4FD6-800C-66D2CE418BBD}" sibTransId="{E0878923-C2FE-4995-84E8-70B4FF426C58}"/>
    <dgm:cxn modelId="{F68E191A-97D4-441D-B085-37E52BB20252}" type="presParOf" srcId="{520114F5-46DA-4255-93D6-C41AC947D5A3}" destId="{F6E85302-0C02-406F-B4F9-2973AAC1FD6B}" srcOrd="0" destOrd="0" presId="urn:microsoft.com/office/officeart/2018/2/layout/IconLabelDescriptionList"/>
    <dgm:cxn modelId="{8D86328F-49C2-4F83-BE78-C76B48A8A1D2}" type="presParOf" srcId="{F6E85302-0C02-406F-B4F9-2973AAC1FD6B}" destId="{2B3DC461-10DB-4794-AC1F-7E974D9598D0}" srcOrd="0" destOrd="0" presId="urn:microsoft.com/office/officeart/2018/2/layout/IconLabelDescriptionList"/>
    <dgm:cxn modelId="{E7048FAF-0ABA-4696-B951-F107169EDA8B}" type="presParOf" srcId="{F6E85302-0C02-406F-B4F9-2973AAC1FD6B}" destId="{6B0F3FDA-CB63-4466-BA4F-FBF2ABC94E5D}" srcOrd="1" destOrd="0" presId="urn:microsoft.com/office/officeart/2018/2/layout/IconLabelDescriptionList"/>
    <dgm:cxn modelId="{BBC17070-9833-4125-A277-9684B111A94A}" type="presParOf" srcId="{F6E85302-0C02-406F-B4F9-2973AAC1FD6B}" destId="{ABA1E1EC-644C-4C9B-B736-972F3DBBCECF}" srcOrd="2" destOrd="0" presId="urn:microsoft.com/office/officeart/2018/2/layout/IconLabelDescriptionList"/>
    <dgm:cxn modelId="{19383795-DAF4-4E7E-A4C2-E3AF4CFF3B97}" type="presParOf" srcId="{F6E85302-0C02-406F-B4F9-2973AAC1FD6B}" destId="{64BE16F9-AFD6-46F2-A791-83A7788D99F6}" srcOrd="3" destOrd="0" presId="urn:microsoft.com/office/officeart/2018/2/layout/IconLabelDescriptionList"/>
    <dgm:cxn modelId="{D04899FA-89AB-4D0F-BA8A-66715F4DCEA4}" type="presParOf" srcId="{F6E85302-0C02-406F-B4F9-2973AAC1FD6B}" destId="{21C8A60F-D86A-4EC1-9712-02860704982E}" srcOrd="4" destOrd="0" presId="urn:microsoft.com/office/officeart/2018/2/layout/IconLabelDescriptionList"/>
    <dgm:cxn modelId="{F7575C9F-23FF-4F90-B11D-ED08969A6C25}" type="presParOf" srcId="{520114F5-46DA-4255-93D6-C41AC947D5A3}" destId="{6EB84A64-1426-42B8-889A-20581018788A}" srcOrd="1" destOrd="0" presId="urn:microsoft.com/office/officeart/2018/2/layout/IconLabelDescriptionList"/>
    <dgm:cxn modelId="{15DA103E-7D99-4B01-B57B-BE280E50A05B}" type="presParOf" srcId="{520114F5-46DA-4255-93D6-C41AC947D5A3}" destId="{0C69DE29-A32C-461E-AD4E-95ACC529255C}" srcOrd="2" destOrd="0" presId="urn:microsoft.com/office/officeart/2018/2/layout/IconLabelDescriptionList"/>
    <dgm:cxn modelId="{B164BC2D-F7E5-4A1A-AE65-28226F1B8F60}" type="presParOf" srcId="{0C69DE29-A32C-461E-AD4E-95ACC529255C}" destId="{FA248FDD-A1C2-4F2F-996D-FA69257D0B2B}" srcOrd="0" destOrd="0" presId="urn:microsoft.com/office/officeart/2018/2/layout/IconLabelDescriptionList"/>
    <dgm:cxn modelId="{92BB830D-0EA4-421E-A28F-6E86B20C4122}" type="presParOf" srcId="{0C69DE29-A32C-461E-AD4E-95ACC529255C}" destId="{A47D8A2C-6883-4028-BBD0-56A73B498E7D}" srcOrd="1" destOrd="0" presId="urn:microsoft.com/office/officeart/2018/2/layout/IconLabelDescriptionList"/>
    <dgm:cxn modelId="{A8C3BC76-A6F9-46C1-B59C-8B907A9B6605}" type="presParOf" srcId="{0C69DE29-A32C-461E-AD4E-95ACC529255C}" destId="{71223A84-A727-4196-872A-AA6883DB3E2D}" srcOrd="2" destOrd="0" presId="urn:microsoft.com/office/officeart/2018/2/layout/IconLabelDescriptionList"/>
    <dgm:cxn modelId="{ABD0A71C-ED04-45E9-9869-0AA2C1A8BD61}" type="presParOf" srcId="{0C69DE29-A32C-461E-AD4E-95ACC529255C}" destId="{3C558D3D-B0E8-46A0-BE02-CBFB7E842FBB}" srcOrd="3" destOrd="0" presId="urn:microsoft.com/office/officeart/2018/2/layout/IconLabelDescriptionList"/>
    <dgm:cxn modelId="{BF239423-565D-4EF8-9C73-1D670FCBA3BE}" type="presParOf" srcId="{0C69DE29-A32C-461E-AD4E-95ACC529255C}" destId="{BC40D32C-24BF-473A-8CE0-F480D694A3D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4A3972-9C96-4E35-A253-BE1C4FA5288B}" type="doc">
      <dgm:prSet loTypeId="urn:microsoft.com/office/officeart/2005/8/layout/process4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6C512F3-4D30-459F-812A-B5477EA584CF}">
      <dgm:prSet custT="1"/>
      <dgm:spPr/>
      <dgm:t>
        <a:bodyPr/>
        <a:lstStyle/>
        <a:p>
          <a:r>
            <a:rPr lang="he-IL" sz="2400" u="none" dirty="0"/>
            <a:t>שלב 1: שאלון פתיחה והסבר</a:t>
          </a:r>
          <a:endParaRPr lang="en-US" sz="2400" u="none" dirty="0"/>
        </a:p>
      </dgm:t>
    </dgm:pt>
    <dgm:pt modelId="{4CE2B954-D5B7-4613-A284-D8F02E314838}" type="parTrans" cxnId="{D5BE7325-128A-4B66-A304-F5904AFF1389}">
      <dgm:prSet/>
      <dgm:spPr/>
      <dgm:t>
        <a:bodyPr/>
        <a:lstStyle/>
        <a:p>
          <a:endParaRPr lang="en-US"/>
        </a:p>
      </dgm:t>
    </dgm:pt>
    <dgm:pt modelId="{F1D8D180-7806-49EC-BB9B-EE2B109BA035}" type="sibTrans" cxnId="{D5BE7325-128A-4B66-A304-F5904AFF1389}">
      <dgm:prSet/>
      <dgm:spPr/>
      <dgm:t>
        <a:bodyPr/>
        <a:lstStyle/>
        <a:p>
          <a:endParaRPr lang="en-US"/>
        </a:p>
      </dgm:t>
    </dgm:pt>
    <dgm:pt modelId="{13718102-9746-4B15-959B-C38999D4C77B}">
      <dgm:prSet custT="1"/>
      <dgm:spPr/>
      <dgm:t>
        <a:bodyPr/>
        <a:lstStyle/>
        <a:p>
          <a:r>
            <a:rPr lang="he-IL" sz="2400" u="none" dirty="0"/>
            <a:t>שלב 2: ראיונות עבודה</a:t>
          </a:r>
          <a:endParaRPr lang="en-US" sz="2400" u="none" dirty="0"/>
        </a:p>
      </dgm:t>
    </dgm:pt>
    <dgm:pt modelId="{B4ACB357-A96D-4637-AC7E-17DE34CDF43D}" type="parTrans" cxnId="{E94B0627-6298-4132-8421-49A4C61EFEBC}">
      <dgm:prSet/>
      <dgm:spPr/>
      <dgm:t>
        <a:bodyPr/>
        <a:lstStyle/>
        <a:p>
          <a:endParaRPr lang="en-US"/>
        </a:p>
      </dgm:t>
    </dgm:pt>
    <dgm:pt modelId="{A248BEBA-EF07-419F-A2E2-47E03BB333BA}" type="sibTrans" cxnId="{E94B0627-6298-4132-8421-49A4C61EFEBC}">
      <dgm:prSet/>
      <dgm:spPr/>
      <dgm:t>
        <a:bodyPr/>
        <a:lstStyle/>
        <a:p>
          <a:endParaRPr lang="en-US"/>
        </a:p>
      </dgm:t>
    </dgm:pt>
    <dgm:pt modelId="{144A828D-3716-42FB-99DB-E31A3B8AC6BD}">
      <dgm:prSet custT="1"/>
      <dgm:spPr/>
      <dgm:t>
        <a:bodyPr/>
        <a:lstStyle/>
        <a:p>
          <a:r>
            <a:rPr lang="he-IL" sz="1300" dirty="0"/>
            <a:t>הסברים של ארתור (אוואטאר מנחה)</a:t>
          </a:r>
          <a:endParaRPr lang="en-US" sz="1300" dirty="0"/>
        </a:p>
      </dgm:t>
    </dgm:pt>
    <dgm:pt modelId="{DDF56183-4D25-402E-B29E-28857F1E6019}" type="parTrans" cxnId="{AD4C225E-1EA7-4D50-8598-5F83510FF3BC}">
      <dgm:prSet/>
      <dgm:spPr/>
      <dgm:t>
        <a:bodyPr/>
        <a:lstStyle/>
        <a:p>
          <a:endParaRPr lang="en-US"/>
        </a:p>
      </dgm:t>
    </dgm:pt>
    <dgm:pt modelId="{7FD2BAD6-AFF6-44EE-B85F-72929C5060B8}" type="sibTrans" cxnId="{AD4C225E-1EA7-4D50-8598-5F83510FF3BC}">
      <dgm:prSet/>
      <dgm:spPr/>
      <dgm:t>
        <a:bodyPr/>
        <a:lstStyle/>
        <a:p>
          <a:endParaRPr lang="en-US"/>
        </a:p>
      </dgm:t>
    </dgm:pt>
    <dgm:pt modelId="{CBFC6D5E-EC8B-45D9-B642-11F014A4995B}">
      <dgm:prSet custT="1"/>
      <dgm:spPr/>
      <dgm:t>
        <a:bodyPr/>
        <a:lstStyle/>
        <a:p>
          <a:r>
            <a:rPr lang="he-IL" sz="1400" dirty="0"/>
            <a:t>ראיון עבודה ראשון</a:t>
          </a:r>
          <a:endParaRPr lang="en-US" sz="1400" dirty="0"/>
        </a:p>
      </dgm:t>
    </dgm:pt>
    <dgm:pt modelId="{42A8A608-3314-4C6A-A357-661754A9BC64}" type="parTrans" cxnId="{8CBA435A-9C82-4E43-A13B-14A29F124850}">
      <dgm:prSet/>
      <dgm:spPr/>
      <dgm:t>
        <a:bodyPr/>
        <a:lstStyle/>
        <a:p>
          <a:endParaRPr lang="en-US"/>
        </a:p>
      </dgm:t>
    </dgm:pt>
    <dgm:pt modelId="{9814D1A9-1DDB-466B-B0C0-9E4528E3D44F}" type="sibTrans" cxnId="{8CBA435A-9C82-4E43-A13B-14A29F124850}">
      <dgm:prSet/>
      <dgm:spPr/>
      <dgm:t>
        <a:bodyPr/>
        <a:lstStyle/>
        <a:p>
          <a:endParaRPr lang="en-US"/>
        </a:p>
      </dgm:t>
    </dgm:pt>
    <dgm:pt modelId="{8E544DC2-87EB-4DFB-BC27-9F0D0E90F324}">
      <dgm:prSet custT="1"/>
      <dgm:spPr/>
      <dgm:t>
        <a:bodyPr/>
        <a:lstStyle/>
        <a:p>
          <a:r>
            <a:rPr lang="he-IL" sz="1400" dirty="0"/>
            <a:t>קבלת משוב ועצות לשיפור</a:t>
          </a:r>
          <a:endParaRPr lang="en-US" sz="1400" dirty="0"/>
        </a:p>
      </dgm:t>
    </dgm:pt>
    <dgm:pt modelId="{C2A5EAA9-3F14-44AB-ADBC-7822B7AA95FC}" type="parTrans" cxnId="{7E9C5799-4C0D-4A24-BBC8-67BACC0A88E4}">
      <dgm:prSet/>
      <dgm:spPr/>
      <dgm:t>
        <a:bodyPr/>
        <a:lstStyle/>
        <a:p>
          <a:endParaRPr lang="en-US"/>
        </a:p>
      </dgm:t>
    </dgm:pt>
    <dgm:pt modelId="{68F8F7DC-BFCA-404B-8549-C26617481553}" type="sibTrans" cxnId="{7E9C5799-4C0D-4A24-BBC8-67BACC0A88E4}">
      <dgm:prSet/>
      <dgm:spPr/>
      <dgm:t>
        <a:bodyPr/>
        <a:lstStyle/>
        <a:p>
          <a:endParaRPr lang="en-US"/>
        </a:p>
      </dgm:t>
    </dgm:pt>
    <dgm:pt modelId="{FB1F00A1-A4CC-44BC-927C-965DC2CD0D48}">
      <dgm:prSet custT="1"/>
      <dgm:spPr/>
      <dgm:t>
        <a:bodyPr/>
        <a:lstStyle/>
        <a:p>
          <a:r>
            <a:rPr lang="he-IL" sz="1400" dirty="0"/>
            <a:t>ראיון עבודה שני</a:t>
          </a:r>
          <a:endParaRPr lang="en-US" sz="1400" dirty="0"/>
        </a:p>
      </dgm:t>
    </dgm:pt>
    <dgm:pt modelId="{A45DDFA1-80DF-4281-BE4E-6209ACC52CD9}" type="parTrans" cxnId="{150DB82A-FDE3-455B-85BC-A2F2D982630A}">
      <dgm:prSet/>
      <dgm:spPr/>
      <dgm:t>
        <a:bodyPr/>
        <a:lstStyle/>
        <a:p>
          <a:endParaRPr lang="en-US"/>
        </a:p>
      </dgm:t>
    </dgm:pt>
    <dgm:pt modelId="{346607C6-06BB-48D6-BA56-4FC10232840E}" type="sibTrans" cxnId="{150DB82A-FDE3-455B-85BC-A2F2D982630A}">
      <dgm:prSet/>
      <dgm:spPr/>
      <dgm:t>
        <a:bodyPr/>
        <a:lstStyle/>
        <a:p>
          <a:endParaRPr lang="en-US"/>
        </a:p>
      </dgm:t>
    </dgm:pt>
    <dgm:pt modelId="{DCD59CD2-425B-4B7E-BFA2-9FCC3B146F80}">
      <dgm:prSet custT="1"/>
      <dgm:spPr/>
      <dgm:t>
        <a:bodyPr/>
        <a:lstStyle/>
        <a:p>
          <a:r>
            <a:rPr lang="he-IL" sz="1400" dirty="0"/>
            <a:t>קבלת משוב ועצות לשיפור</a:t>
          </a:r>
          <a:endParaRPr lang="en-US" sz="1400" dirty="0"/>
        </a:p>
      </dgm:t>
    </dgm:pt>
    <dgm:pt modelId="{8F1CA482-5615-4701-A917-FE7822E18CC4}" type="parTrans" cxnId="{2E146B76-1FCC-4F78-9F34-038C4B529D49}">
      <dgm:prSet/>
      <dgm:spPr/>
      <dgm:t>
        <a:bodyPr/>
        <a:lstStyle/>
        <a:p>
          <a:endParaRPr lang="en-US"/>
        </a:p>
      </dgm:t>
    </dgm:pt>
    <dgm:pt modelId="{DC6AF9AF-1C73-4720-A36E-DD7E9D7DF7B5}" type="sibTrans" cxnId="{2E146B76-1FCC-4F78-9F34-038C4B529D49}">
      <dgm:prSet/>
      <dgm:spPr/>
      <dgm:t>
        <a:bodyPr/>
        <a:lstStyle/>
        <a:p>
          <a:endParaRPr lang="en-US"/>
        </a:p>
      </dgm:t>
    </dgm:pt>
    <dgm:pt modelId="{2D54BDFD-F4A2-4CA2-9A0C-282F8E767424}">
      <dgm:prSet custT="1"/>
      <dgm:spPr/>
      <dgm:t>
        <a:bodyPr/>
        <a:lstStyle/>
        <a:p>
          <a:r>
            <a:rPr lang="he-IL" sz="2400" u="none" dirty="0"/>
            <a:t>שלב 3: שאלון סיום</a:t>
          </a:r>
          <a:endParaRPr lang="en-US" sz="2400" u="none" dirty="0"/>
        </a:p>
      </dgm:t>
    </dgm:pt>
    <dgm:pt modelId="{34D2F777-1FB4-4C69-A94F-50D74B7B15C5}" type="parTrans" cxnId="{38BABDBA-7133-4FE3-A49C-8825D464B5ED}">
      <dgm:prSet/>
      <dgm:spPr/>
      <dgm:t>
        <a:bodyPr/>
        <a:lstStyle/>
        <a:p>
          <a:endParaRPr lang="en-US"/>
        </a:p>
      </dgm:t>
    </dgm:pt>
    <dgm:pt modelId="{75905992-3866-489A-80B7-79125B99D9B2}" type="sibTrans" cxnId="{38BABDBA-7133-4FE3-A49C-8825D464B5ED}">
      <dgm:prSet/>
      <dgm:spPr/>
      <dgm:t>
        <a:bodyPr/>
        <a:lstStyle/>
        <a:p>
          <a:endParaRPr lang="en-US"/>
        </a:p>
      </dgm:t>
    </dgm:pt>
    <dgm:pt modelId="{4A9290B6-3EA1-49E2-9997-C220E749006D}" type="pres">
      <dgm:prSet presAssocID="{D24A3972-9C96-4E35-A253-BE1C4FA5288B}" presName="Name0" presStyleCnt="0">
        <dgm:presLayoutVars>
          <dgm:dir/>
          <dgm:animLvl val="lvl"/>
          <dgm:resizeHandles val="exact"/>
        </dgm:presLayoutVars>
      </dgm:prSet>
      <dgm:spPr/>
    </dgm:pt>
    <dgm:pt modelId="{CC5484EE-0465-4913-88A8-CF2FA579D72B}" type="pres">
      <dgm:prSet presAssocID="{2D54BDFD-F4A2-4CA2-9A0C-282F8E767424}" presName="boxAndChildren" presStyleCnt="0"/>
      <dgm:spPr/>
    </dgm:pt>
    <dgm:pt modelId="{A37D29BA-C937-41A0-A51D-E857B256B49A}" type="pres">
      <dgm:prSet presAssocID="{2D54BDFD-F4A2-4CA2-9A0C-282F8E767424}" presName="parentTextBox" presStyleLbl="node1" presStyleIdx="0" presStyleCnt="3"/>
      <dgm:spPr/>
    </dgm:pt>
    <dgm:pt modelId="{8A074453-A0CF-4FA7-B98E-64DFDA5D746D}" type="pres">
      <dgm:prSet presAssocID="{A248BEBA-EF07-419F-A2E2-47E03BB333BA}" presName="sp" presStyleCnt="0"/>
      <dgm:spPr/>
    </dgm:pt>
    <dgm:pt modelId="{37E934B4-7C04-4C5B-A377-AC3B9BBEA01B}" type="pres">
      <dgm:prSet presAssocID="{13718102-9746-4B15-959B-C38999D4C77B}" presName="arrowAndChildren" presStyleCnt="0"/>
      <dgm:spPr/>
    </dgm:pt>
    <dgm:pt modelId="{A2D5A50C-EDAA-49A8-9884-9D3108CC4F6F}" type="pres">
      <dgm:prSet presAssocID="{13718102-9746-4B15-959B-C38999D4C77B}" presName="parentTextArrow" presStyleLbl="node1" presStyleIdx="0" presStyleCnt="3"/>
      <dgm:spPr/>
    </dgm:pt>
    <dgm:pt modelId="{EB3DE382-5A7A-43BB-B73F-6D06AC112E51}" type="pres">
      <dgm:prSet presAssocID="{13718102-9746-4B15-959B-C38999D4C77B}" presName="arrow" presStyleLbl="node1" presStyleIdx="1" presStyleCnt="3"/>
      <dgm:spPr/>
    </dgm:pt>
    <dgm:pt modelId="{231AD94F-DEE6-4F1D-899E-B9D65B9B44EB}" type="pres">
      <dgm:prSet presAssocID="{13718102-9746-4B15-959B-C38999D4C77B}" presName="descendantArrow" presStyleCnt="0"/>
      <dgm:spPr/>
    </dgm:pt>
    <dgm:pt modelId="{5C51F9A5-DFFF-419A-B23D-371590643C61}" type="pres">
      <dgm:prSet presAssocID="{144A828D-3716-42FB-99DB-E31A3B8AC6BD}" presName="childTextArrow" presStyleLbl="fgAccFollowNode1" presStyleIdx="0" presStyleCnt="5" custLinFactX="200000" custLinFactNeighborX="203828" custLinFactNeighborY="-3949">
        <dgm:presLayoutVars>
          <dgm:bulletEnabled val="1"/>
        </dgm:presLayoutVars>
      </dgm:prSet>
      <dgm:spPr/>
    </dgm:pt>
    <dgm:pt modelId="{B2D8F0A9-8F7A-42A9-947A-18E167C97B81}" type="pres">
      <dgm:prSet presAssocID="{CBFC6D5E-EC8B-45D9-B642-11F014A4995B}" presName="childTextArrow" presStyleLbl="fgAccFollowNode1" presStyleIdx="1" presStyleCnt="5" custScaleX="97921" custLinFactX="100000" custLinFactNeighborX="100245" custLinFactNeighborY="-3949">
        <dgm:presLayoutVars>
          <dgm:bulletEnabled val="1"/>
        </dgm:presLayoutVars>
      </dgm:prSet>
      <dgm:spPr/>
    </dgm:pt>
    <dgm:pt modelId="{94BF7FF1-BA54-4D55-B107-890F13B64833}" type="pres">
      <dgm:prSet presAssocID="{8E544DC2-87EB-4DFB-BC27-9F0D0E90F324}" presName="childTextArrow" presStyleLbl="fgAccFollowNode1" presStyleIdx="2" presStyleCnt="5" custScaleX="99095" custLinFactNeighborX="3728" custLinFactNeighborY="-3949">
        <dgm:presLayoutVars>
          <dgm:bulletEnabled val="1"/>
        </dgm:presLayoutVars>
      </dgm:prSet>
      <dgm:spPr/>
    </dgm:pt>
    <dgm:pt modelId="{5D84B833-1BC2-4957-A3CD-439181E50ECF}" type="pres">
      <dgm:prSet presAssocID="{FB1F00A1-A4CC-44BC-927C-965DC2CD0D48}" presName="childTextArrow" presStyleLbl="fgAccFollowNode1" presStyleIdx="3" presStyleCnt="5" custLinFactX="-96272" custLinFactNeighborX="-100000" custLinFactNeighborY="-3949">
        <dgm:presLayoutVars>
          <dgm:bulletEnabled val="1"/>
        </dgm:presLayoutVars>
      </dgm:prSet>
      <dgm:spPr/>
    </dgm:pt>
    <dgm:pt modelId="{FBA22B92-1BDC-4893-9DCC-9AFA2E245D62}" type="pres">
      <dgm:prSet presAssocID="{DCD59CD2-425B-4B7E-BFA2-9FCC3B146F80}" presName="childTextArrow" presStyleLbl="fgAccFollowNode1" presStyleIdx="4" presStyleCnt="5" custLinFactX="-197501" custLinFactNeighborX="-200000" custLinFactNeighborY="-3949">
        <dgm:presLayoutVars>
          <dgm:bulletEnabled val="1"/>
        </dgm:presLayoutVars>
      </dgm:prSet>
      <dgm:spPr/>
    </dgm:pt>
    <dgm:pt modelId="{97AB0C74-C7AA-4659-AB2C-06FDAE5CE192}" type="pres">
      <dgm:prSet presAssocID="{F1D8D180-7806-49EC-BB9B-EE2B109BA035}" presName="sp" presStyleCnt="0"/>
      <dgm:spPr/>
    </dgm:pt>
    <dgm:pt modelId="{8FF1F896-5A28-459D-B2D8-8A6A14E5DC5C}" type="pres">
      <dgm:prSet presAssocID="{26C512F3-4D30-459F-812A-B5477EA584CF}" presName="arrowAndChildren" presStyleCnt="0"/>
      <dgm:spPr/>
    </dgm:pt>
    <dgm:pt modelId="{43232F86-D216-4805-8AD9-17C9AE9035E5}" type="pres">
      <dgm:prSet presAssocID="{26C512F3-4D30-459F-812A-B5477EA584CF}" presName="parentTextArrow" presStyleLbl="node1" presStyleIdx="2" presStyleCnt="3"/>
      <dgm:spPr/>
    </dgm:pt>
  </dgm:ptLst>
  <dgm:cxnLst>
    <dgm:cxn modelId="{39004D1C-1555-4787-86A9-3D682B680A54}" type="presOf" srcId="{26C512F3-4D30-459F-812A-B5477EA584CF}" destId="{43232F86-D216-4805-8AD9-17C9AE9035E5}" srcOrd="0" destOrd="0" presId="urn:microsoft.com/office/officeart/2005/8/layout/process4"/>
    <dgm:cxn modelId="{D1CA6C21-17B6-4551-8778-5723263E3D69}" type="presOf" srcId="{CBFC6D5E-EC8B-45D9-B642-11F014A4995B}" destId="{B2D8F0A9-8F7A-42A9-947A-18E167C97B81}" srcOrd="0" destOrd="0" presId="urn:microsoft.com/office/officeart/2005/8/layout/process4"/>
    <dgm:cxn modelId="{D5BE7325-128A-4B66-A304-F5904AFF1389}" srcId="{D24A3972-9C96-4E35-A253-BE1C4FA5288B}" destId="{26C512F3-4D30-459F-812A-B5477EA584CF}" srcOrd="0" destOrd="0" parTransId="{4CE2B954-D5B7-4613-A284-D8F02E314838}" sibTransId="{F1D8D180-7806-49EC-BB9B-EE2B109BA035}"/>
    <dgm:cxn modelId="{E94B0627-6298-4132-8421-49A4C61EFEBC}" srcId="{D24A3972-9C96-4E35-A253-BE1C4FA5288B}" destId="{13718102-9746-4B15-959B-C38999D4C77B}" srcOrd="1" destOrd="0" parTransId="{B4ACB357-A96D-4637-AC7E-17DE34CDF43D}" sibTransId="{A248BEBA-EF07-419F-A2E2-47E03BB333BA}"/>
    <dgm:cxn modelId="{150DB82A-FDE3-455B-85BC-A2F2D982630A}" srcId="{13718102-9746-4B15-959B-C38999D4C77B}" destId="{FB1F00A1-A4CC-44BC-927C-965DC2CD0D48}" srcOrd="3" destOrd="0" parTransId="{A45DDFA1-80DF-4281-BE4E-6209ACC52CD9}" sibTransId="{346607C6-06BB-48D6-BA56-4FC10232840E}"/>
    <dgm:cxn modelId="{5D1B4033-6777-4F64-A47D-2526223C2095}" type="presOf" srcId="{FB1F00A1-A4CC-44BC-927C-965DC2CD0D48}" destId="{5D84B833-1BC2-4957-A3CD-439181E50ECF}" srcOrd="0" destOrd="0" presId="urn:microsoft.com/office/officeart/2005/8/layout/process4"/>
    <dgm:cxn modelId="{6E1E8839-A6F1-44A6-8A35-7929E592A0D8}" type="presOf" srcId="{D24A3972-9C96-4E35-A253-BE1C4FA5288B}" destId="{4A9290B6-3EA1-49E2-9997-C220E749006D}" srcOrd="0" destOrd="0" presId="urn:microsoft.com/office/officeart/2005/8/layout/process4"/>
    <dgm:cxn modelId="{B55EDD5D-091B-4A39-A9D8-D5DDB7171AC2}" type="presOf" srcId="{2D54BDFD-F4A2-4CA2-9A0C-282F8E767424}" destId="{A37D29BA-C937-41A0-A51D-E857B256B49A}" srcOrd="0" destOrd="0" presId="urn:microsoft.com/office/officeart/2005/8/layout/process4"/>
    <dgm:cxn modelId="{AD4C225E-1EA7-4D50-8598-5F83510FF3BC}" srcId="{13718102-9746-4B15-959B-C38999D4C77B}" destId="{144A828D-3716-42FB-99DB-E31A3B8AC6BD}" srcOrd="0" destOrd="0" parTransId="{DDF56183-4D25-402E-B29E-28857F1E6019}" sibTransId="{7FD2BAD6-AFF6-44EE-B85F-72929C5060B8}"/>
    <dgm:cxn modelId="{2E146B76-1FCC-4F78-9F34-038C4B529D49}" srcId="{13718102-9746-4B15-959B-C38999D4C77B}" destId="{DCD59CD2-425B-4B7E-BFA2-9FCC3B146F80}" srcOrd="4" destOrd="0" parTransId="{8F1CA482-5615-4701-A917-FE7822E18CC4}" sibTransId="{DC6AF9AF-1C73-4720-A36E-DD7E9D7DF7B5}"/>
    <dgm:cxn modelId="{8CBA435A-9C82-4E43-A13B-14A29F124850}" srcId="{13718102-9746-4B15-959B-C38999D4C77B}" destId="{CBFC6D5E-EC8B-45D9-B642-11F014A4995B}" srcOrd="1" destOrd="0" parTransId="{42A8A608-3314-4C6A-A357-661754A9BC64}" sibTransId="{9814D1A9-1DDB-466B-B0C0-9E4528E3D44F}"/>
    <dgm:cxn modelId="{723BF28D-090B-4E82-81A0-86A6DE82081C}" type="presOf" srcId="{13718102-9746-4B15-959B-C38999D4C77B}" destId="{EB3DE382-5A7A-43BB-B73F-6D06AC112E51}" srcOrd="1" destOrd="0" presId="urn:microsoft.com/office/officeart/2005/8/layout/process4"/>
    <dgm:cxn modelId="{7E9C5799-4C0D-4A24-BBC8-67BACC0A88E4}" srcId="{13718102-9746-4B15-959B-C38999D4C77B}" destId="{8E544DC2-87EB-4DFB-BC27-9F0D0E90F324}" srcOrd="2" destOrd="0" parTransId="{C2A5EAA9-3F14-44AB-ADBC-7822B7AA95FC}" sibTransId="{68F8F7DC-BFCA-404B-8549-C26617481553}"/>
    <dgm:cxn modelId="{52EA129F-A059-409B-84F6-FDB794239272}" type="presOf" srcId="{144A828D-3716-42FB-99DB-E31A3B8AC6BD}" destId="{5C51F9A5-DFFF-419A-B23D-371590643C61}" srcOrd="0" destOrd="0" presId="urn:microsoft.com/office/officeart/2005/8/layout/process4"/>
    <dgm:cxn modelId="{38BABDBA-7133-4FE3-A49C-8825D464B5ED}" srcId="{D24A3972-9C96-4E35-A253-BE1C4FA5288B}" destId="{2D54BDFD-F4A2-4CA2-9A0C-282F8E767424}" srcOrd="2" destOrd="0" parTransId="{34D2F777-1FB4-4C69-A94F-50D74B7B15C5}" sibTransId="{75905992-3866-489A-80B7-79125B99D9B2}"/>
    <dgm:cxn modelId="{966EC2C3-7BD4-4DC6-BD1C-3B064685543B}" type="presOf" srcId="{13718102-9746-4B15-959B-C38999D4C77B}" destId="{A2D5A50C-EDAA-49A8-9884-9D3108CC4F6F}" srcOrd="0" destOrd="0" presId="urn:microsoft.com/office/officeart/2005/8/layout/process4"/>
    <dgm:cxn modelId="{6F165BD9-3041-4FAA-B610-1EF56807F95E}" type="presOf" srcId="{8E544DC2-87EB-4DFB-BC27-9F0D0E90F324}" destId="{94BF7FF1-BA54-4D55-B107-890F13B64833}" srcOrd="0" destOrd="0" presId="urn:microsoft.com/office/officeart/2005/8/layout/process4"/>
    <dgm:cxn modelId="{ABF3A0E3-0A99-4314-B01F-906AA44CA477}" type="presOf" srcId="{DCD59CD2-425B-4B7E-BFA2-9FCC3B146F80}" destId="{FBA22B92-1BDC-4893-9DCC-9AFA2E245D62}" srcOrd="0" destOrd="0" presId="urn:microsoft.com/office/officeart/2005/8/layout/process4"/>
    <dgm:cxn modelId="{009DC13A-C38A-4F0B-8B67-6EE920700CC1}" type="presParOf" srcId="{4A9290B6-3EA1-49E2-9997-C220E749006D}" destId="{CC5484EE-0465-4913-88A8-CF2FA579D72B}" srcOrd="0" destOrd="0" presId="urn:microsoft.com/office/officeart/2005/8/layout/process4"/>
    <dgm:cxn modelId="{E4D7E7FB-6ECD-42AE-BFE7-4F979C7B2237}" type="presParOf" srcId="{CC5484EE-0465-4913-88A8-CF2FA579D72B}" destId="{A37D29BA-C937-41A0-A51D-E857B256B49A}" srcOrd="0" destOrd="0" presId="urn:microsoft.com/office/officeart/2005/8/layout/process4"/>
    <dgm:cxn modelId="{70F7A83F-6795-4DC3-A817-6C2D6ADE203D}" type="presParOf" srcId="{4A9290B6-3EA1-49E2-9997-C220E749006D}" destId="{8A074453-A0CF-4FA7-B98E-64DFDA5D746D}" srcOrd="1" destOrd="0" presId="urn:microsoft.com/office/officeart/2005/8/layout/process4"/>
    <dgm:cxn modelId="{02A505E9-8EC4-4246-8824-6E931FC1648B}" type="presParOf" srcId="{4A9290B6-3EA1-49E2-9997-C220E749006D}" destId="{37E934B4-7C04-4C5B-A377-AC3B9BBEA01B}" srcOrd="2" destOrd="0" presId="urn:microsoft.com/office/officeart/2005/8/layout/process4"/>
    <dgm:cxn modelId="{A4722F84-D84A-430C-BA30-CC6C36DE7B91}" type="presParOf" srcId="{37E934B4-7C04-4C5B-A377-AC3B9BBEA01B}" destId="{A2D5A50C-EDAA-49A8-9884-9D3108CC4F6F}" srcOrd="0" destOrd="0" presId="urn:microsoft.com/office/officeart/2005/8/layout/process4"/>
    <dgm:cxn modelId="{86AF850F-E48C-4CEF-BCB0-AEC12E254FCA}" type="presParOf" srcId="{37E934B4-7C04-4C5B-A377-AC3B9BBEA01B}" destId="{EB3DE382-5A7A-43BB-B73F-6D06AC112E51}" srcOrd="1" destOrd="0" presId="urn:microsoft.com/office/officeart/2005/8/layout/process4"/>
    <dgm:cxn modelId="{F0248CB9-ED71-4EF5-AF8D-F40C95D899CB}" type="presParOf" srcId="{37E934B4-7C04-4C5B-A377-AC3B9BBEA01B}" destId="{231AD94F-DEE6-4F1D-899E-B9D65B9B44EB}" srcOrd="2" destOrd="0" presId="urn:microsoft.com/office/officeart/2005/8/layout/process4"/>
    <dgm:cxn modelId="{FDA381F8-2573-4AD1-925D-BA35C00E45E5}" type="presParOf" srcId="{231AD94F-DEE6-4F1D-899E-B9D65B9B44EB}" destId="{5C51F9A5-DFFF-419A-B23D-371590643C61}" srcOrd="0" destOrd="0" presId="urn:microsoft.com/office/officeart/2005/8/layout/process4"/>
    <dgm:cxn modelId="{D9BFDA69-8B39-4FDF-A91E-6698556F0933}" type="presParOf" srcId="{231AD94F-DEE6-4F1D-899E-B9D65B9B44EB}" destId="{B2D8F0A9-8F7A-42A9-947A-18E167C97B81}" srcOrd="1" destOrd="0" presId="urn:microsoft.com/office/officeart/2005/8/layout/process4"/>
    <dgm:cxn modelId="{B7DD4270-E0ED-4EF2-90D7-766519F397EC}" type="presParOf" srcId="{231AD94F-DEE6-4F1D-899E-B9D65B9B44EB}" destId="{94BF7FF1-BA54-4D55-B107-890F13B64833}" srcOrd="2" destOrd="0" presId="urn:microsoft.com/office/officeart/2005/8/layout/process4"/>
    <dgm:cxn modelId="{3B10D831-B0BB-4197-A3FF-D9D8749429F0}" type="presParOf" srcId="{231AD94F-DEE6-4F1D-899E-B9D65B9B44EB}" destId="{5D84B833-1BC2-4957-A3CD-439181E50ECF}" srcOrd="3" destOrd="0" presId="urn:microsoft.com/office/officeart/2005/8/layout/process4"/>
    <dgm:cxn modelId="{D0DB2359-6806-45DD-A028-43126C0571CC}" type="presParOf" srcId="{231AD94F-DEE6-4F1D-899E-B9D65B9B44EB}" destId="{FBA22B92-1BDC-4893-9DCC-9AFA2E245D62}" srcOrd="4" destOrd="0" presId="urn:microsoft.com/office/officeart/2005/8/layout/process4"/>
    <dgm:cxn modelId="{DEA41253-6949-4B59-9B95-93A8394B89E0}" type="presParOf" srcId="{4A9290B6-3EA1-49E2-9997-C220E749006D}" destId="{97AB0C74-C7AA-4659-AB2C-06FDAE5CE192}" srcOrd="3" destOrd="0" presId="urn:microsoft.com/office/officeart/2005/8/layout/process4"/>
    <dgm:cxn modelId="{AE3CCCF7-7455-4A9A-ADB6-CFB842BD3D07}" type="presParOf" srcId="{4A9290B6-3EA1-49E2-9997-C220E749006D}" destId="{8FF1F896-5A28-459D-B2D8-8A6A14E5DC5C}" srcOrd="4" destOrd="0" presId="urn:microsoft.com/office/officeart/2005/8/layout/process4"/>
    <dgm:cxn modelId="{250ACD8A-1F35-41C6-B03D-D4308916ED35}" type="presParOf" srcId="{8FF1F896-5A28-459D-B2D8-8A6A14E5DC5C}" destId="{43232F86-D216-4805-8AD9-17C9AE9035E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C9A44EE6-6C6C-4716-9E65-229927DF579D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3600" b="1" dirty="0"/>
            <a:t>מגמת השיפור בין הראיונות</a:t>
          </a:r>
          <a:endParaRPr lang="en-US" sz="36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pPr algn="ctr"/>
          <a:endParaRPr lang="en-US" sz="40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pPr algn="ctr"/>
          <a:endParaRPr lang="en-US" sz="4000"/>
        </a:p>
      </dgm:t>
    </dgm:pt>
    <dgm:pt modelId="{4E3FEF3A-11F8-4347-AF70-A7D69323682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800" dirty="0"/>
            <a:t>הציונים בראיון השני היו גבוהים יותר מהציונים בראיון הראשון</a:t>
          </a:r>
          <a:endParaRPr lang="en-US" sz="2800" dirty="0"/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pPr algn="ctr"/>
          <a:endParaRPr lang="en-US" sz="40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pPr algn="ctr"/>
          <a:endParaRPr lang="en-US" sz="4000"/>
        </a:p>
      </dgm:t>
    </dgm:pt>
    <dgm:pt modelId="{6726AB3C-EFEA-4260-8C00-B44EB09AB9D6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800" dirty="0"/>
            <a:t>ללא הבדל בין הקבוצות</a:t>
          </a:r>
        </a:p>
      </dgm:t>
    </dgm:pt>
    <dgm:pt modelId="{8C753F45-E3C8-4E0B-9FE8-19E233043D27}" type="sibTrans" cxnId="{3D0B18CF-7F30-4E37-99DD-DEA0533B3560}">
      <dgm:prSet/>
      <dgm:spPr/>
      <dgm:t>
        <a:bodyPr/>
        <a:lstStyle/>
        <a:p>
          <a:pPr algn="ctr"/>
          <a:endParaRPr lang="LID4096" sz="4000"/>
        </a:p>
      </dgm:t>
    </dgm:pt>
    <dgm:pt modelId="{9D1F3A28-D33F-485A-A48A-A756E7EABBB6}" type="parTrans" cxnId="{3D0B18CF-7F30-4E37-99DD-DEA0533B3560}">
      <dgm:prSet/>
      <dgm:spPr/>
      <dgm:t>
        <a:bodyPr/>
        <a:lstStyle/>
        <a:p>
          <a:pPr algn="ctr"/>
          <a:endParaRPr lang="LID4096" sz="4000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0" presStyleCnt="1" custLinFactNeighborX="91987" custLinFactNeighborY="98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0" presStyleCnt="2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1" presStyleCnt="2">
        <dgm:presLayoutVars/>
      </dgm:prSet>
      <dgm:spPr/>
    </dgm:pt>
  </dgm:ptLst>
  <dgm:cxnLst>
    <dgm:cxn modelId="{6409B618-0FCA-4783-9AAE-F53D9B3F68FB}" srcId="{D04482E4-7233-4C02-A596-F15B43D4E6BC}" destId="{C9A44EE6-6C6C-4716-9E65-229927DF579D}" srcOrd="0" destOrd="0" parTransId="{630B8416-206E-484D-9880-80E785F9ECBF}" sibTransId="{73FFC837-4023-4B95-B87D-29211D13708C}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121B0F44-EF2F-4863-8958-5D58EFC9C1DA}" type="presOf" srcId="{C9A44EE6-6C6C-4716-9E65-229927DF579D}" destId="{71223A84-A727-4196-872A-AA6883DB3E2D}" srcOrd="0" destOrd="0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37F0104D-D266-438D-BB5D-9E40665A66AF}" type="presOf" srcId="{6726AB3C-EFEA-4260-8C00-B44EB09AB9D6}" destId="{BC40D32C-24BF-473A-8CE0-F480D694A3D0}" srcOrd="0" destOrd="1" presId="urn:microsoft.com/office/officeart/2018/2/layout/IconLabelDescriptionList"/>
    <dgm:cxn modelId="{58DADFC3-B6D3-4D67-B36F-941F2E0AFF7F}" type="presOf" srcId="{4E3FEF3A-11F8-4347-AF70-A7D693236828}" destId="{BC40D32C-24BF-473A-8CE0-F480D694A3D0}" srcOrd="0" destOrd="0" presId="urn:microsoft.com/office/officeart/2018/2/layout/IconLabelDescriptionList"/>
    <dgm:cxn modelId="{3D0B18CF-7F30-4E37-99DD-DEA0533B3560}" srcId="{C9A44EE6-6C6C-4716-9E65-229927DF579D}" destId="{6726AB3C-EFEA-4260-8C00-B44EB09AB9D6}" srcOrd="1" destOrd="0" parTransId="{9D1F3A28-D33F-485A-A48A-A756E7EABBB6}" sibTransId="{8C753F45-E3C8-4E0B-9FE8-19E233043D27}"/>
    <dgm:cxn modelId="{2818C542-6428-4E7A-89CF-BF8C2D267C62}" type="presParOf" srcId="{520114F5-46DA-4255-93D6-C41AC947D5A3}" destId="{0C69DE29-A32C-461E-AD4E-95ACC529255C}" srcOrd="0" destOrd="0" presId="urn:microsoft.com/office/officeart/2018/2/layout/IconLabelDescriptionList"/>
    <dgm:cxn modelId="{657CFFE8-D077-4D25-AC0C-0410D990C158}" type="presParOf" srcId="{0C69DE29-A32C-461E-AD4E-95ACC529255C}" destId="{FA248FDD-A1C2-4F2F-996D-FA69257D0B2B}" srcOrd="0" destOrd="0" presId="urn:microsoft.com/office/officeart/2018/2/layout/IconLabelDescriptionList"/>
    <dgm:cxn modelId="{C5802DC9-DF96-4781-ABBF-4CAC1AD0943E}" type="presParOf" srcId="{0C69DE29-A32C-461E-AD4E-95ACC529255C}" destId="{A47D8A2C-6883-4028-BBD0-56A73B498E7D}" srcOrd="1" destOrd="0" presId="urn:microsoft.com/office/officeart/2018/2/layout/IconLabelDescriptionList"/>
    <dgm:cxn modelId="{F4EEB8DA-7190-47A7-B1E4-96A5F19DC5FD}" type="presParOf" srcId="{0C69DE29-A32C-461E-AD4E-95ACC529255C}" destId="{71223A84-A727-4196-872A-AA6883DB3E2D}" srcOrd="2" destOrd="0" presId="urn:microsoft.com/office/officeart/2018/2/layout/IconLabelDescriptionList"/>
    <dgm:cxn modelId="{9B405B03-09B9-451D-BDB9-EED9FD8FB772}" type="presParOf" srcId="{0C69DE29-A32C-461E-AD4E-95ACC529255C}" destId="{3C558D3D-B0E8-46A0-BE02-CBFB7E842FBB}" srcOrd="3" destOrd="0" presId="urn:microsoft.com/office/officeart/2018/2/layout/IconLabelDescriptionList"/>
    <dgm:cxn modelId="{210E2383-BD65-400D-9E28-2423A90018B3}" type="presParOf" srcId="{0C69DE29-A32C-461E-AD4E-95ACC529255C}" destId="{BC40D32C-24BF-473A-8CE0-F480D694A3D0}" srcOrd="4" destOrd="0" presId="urn:microsoft.com/office/officeart/2018/2/layout/IconLabelDescription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C9A44EE6-6C6C-4716-9E65-229927DF579D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3600" b="1" dirty="0"/>
            <a:t>זמני הראיונות</a:t>
          </a:r>
          <a:endParaRPr lang="en-US" sz="36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pPr algn="ctr"/>
          <a:endParaRPr lang="en-US" sz="40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pPr algn="ctr"/>
          <a:endParaRPr lang="en-US" sz="4000"/>
        </a:p>
      </dgm:t>
    </dgm:pt>
    <dgm:pt modelId="{4E3FEF3A-11F8-4347-AF70-A7D69323682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800" dirty="0"/>
            <a:t>זמני האימון היו קצרים יותר עבור המתאמנים עם האוואטאר היום-יומי ביחס לקבוצת האוואטאר הפורמלי</a:t>
          </a:r>
        </a:p>
        <a:p>
          <a:pPr algn="ctr">
            <a:lnSpc>
              <a:spcPct val="100000"/>
            </a:lnSpc>
          </a:pPr>
          <a:r>
            <a:rPr lang="he-IL" sz="2800" dirty="0"/>
            <a:t>ללא הבדל בין הראיונות</a:t>
          </a:r>
          <a:endParaRPr lang="en-US" sz="2800" dirty="0"/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pPr algn="ctr"/>
          <a:endParaRPr lang="en-US" sz="40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pPr algn="ctr"/>
          <a:endParaRPr lang="en-US" sz="4000"/>
        </a:p>
      </dgm:t>
    </dgm:pt>
    <dgm:pt modelId="{37DADB2A-059F-4F38-BBE6-50A337A43907}">
      <dgm:prSet custT="1"/>
      <dgm:spPr/>
      <dgm:t>
        <a:bodyPr/>
        <a:lstStyle/>
        <a:p>
          <a:pPr algn="ctr">
            <a:lnSpc>
              <a:spcPct val="100000"/>
            </a:lnSpc>
          </a:pPr>
          <a:endParaRPr lang="LID4096" sz="2800" dirty="0"/>
        </a:p>
      </dgm:t>
    </dgm:pt>
    <dgm:pt modelId="{D5FB0BF8-47A7-46C3-90F8-F34ADC6EF31D}" type="parTrans" cxnId="{AFDD2B62-2488-4891-96ED-C5A3D063278C}">
      <dgm:prSet/>
      <dgm:spPr/>
      <dgm:t>
        <a:bodyPr/>
        <a:lstStyle/>
        <a:p>
          <a:pPr algn="ctr"/>
          <a:endParaRPr lang="LID4096"/>
        </a:p>
      </dgm:t>
    </dgm:pt>
    <dgm:pt modelId="{48D2A65B-A244-4864-B736-AC0E3E21EF30}" type="sibTrans" cxnId="{AFDD2B62-2488-4891-96ED-C5A3D063278C}">
      <dgm:prSet/>
      <dgm:spPr/>
      <dgm:t>
        <a:bodyPr/>
        <a:lstStyle/>
        <a:p>
          <a:pPr algn="ctr"/>
          <a:endParaRPr lang="LID4096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0" presStyleCnt="1" custLinFactNeighborX="91987" custLinFactNeighborY="9874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9000" b="-9000"/>
          </a:stretch>
        </a:blipFill>
        <a:ln>
          <a:noFill/>
        </a:ln>
      </dgm:spPr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0" presStyleCnt="2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1" presStyleCnt="2">
        <dgm:presLayoutVars/>
      </dgm:prSet>
      <dgm:spPr/>
    </dgm:pt>
  </dgm:ptLst>
  <dgm:cxnLst>
    <dgm:cxn modelId="{6409B618-0FCA-4783-9AAE-F53D9B3F68FB}" srcId="{D04482E4-7233-4C02-A596-F15B43D4E6BC}" destId="{C9A44EE6-6C6C-4716-9E65-229927DF579D}" srcOrd="0" destOrd="0" parTransId="{630B8416-206E-484D-9880-80E785F9ECBF}" sibTransId="{73FFC837-4023-4B95-B87D-29211D13708C}"/>
    <dgm:cxn modelId="{AFDD2B62-2488-4891-96ED-C5A3D063278C}" srcId="{C9A44EE6-6C6C-4716-9E65-229927DF579D}" destId="{37DADB2A-059F-4F38-BBE6-50A337A43907}" srcOrd="1" destOrd="0" parTransId="{D5FB0BF8-47A7-46C3-90F8-F34ADC6EF31D}" sibTransId="{48D2A65B-A244-4864-B736-AC0E3E21EF30}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121B0F44-EF2F-4863-8958-5D58EFC9C1DA}" type="presOf" srcId="{C9A44EE6-6C6C-4716-9E65-229927DF579D}" destId="{71223A84-A727-4196-872A-AA6883DB3E2D}" srcOrd="0" destOrd="0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8D038895-BC0A-4B9C-91A1-929EF3B049A9}" type="presOf" srcId="{37DADB2A-059F-4F38-BBE6-50A337A43907}" destId="{BC40D32C-24BF-473A-8CE0-F480D694A3D0}" srcOrd="0" destOrd="1" presId="urn:microsoft.com/office/officeart/2018/2/layout/IconLabelDescriptionList"/>
    <dgm:cxn modelId="{58DADFC3-B6D3-4D67-B36F-941F2E0AFF7F}" type="presOf" srcId="{4E3FEF3A-11F8-4347-AF70-A7D693236828}" destId="{BC40D32C-24BF-473A-8CE0-F480D694A3D0}" srcOrd="0" destOrd="0" presId="urn:microsoft.com/office/officeart/2018/2/layout/IconLabelDescriptionList"/>
    <dgm:cxn modelId="{2818C542-6428-4E7A-89CF-BF8C2D267C62}" type="presParOf" srcId="{520114F5-46DA-4255-93D6-C41AC947D5A3}" destId="{0C69DE29-A32C-461E-AD4E-95ACC529255C}" srcOrd="0" destOrd="0" presId="urn:microsoft.com/office/officeart/2018/2/layout/IconLabelDescriptionList"/>
    <dgm:cxn modelId="{657CFFE8-D077-4D25-AC0C-0410D990C158}" type="presParOf" srcId="{0C69DE29-A32C-461E-AD4E-95ACC529255C}" destId="{FA248FDD-A1C2-4F2F-996D-FA69257D0B2B}" srcOrd="0" destOrd="0" presId="urn:microsoft.com/office/officeart/2018/2/layout/IconLabelDescriptionList"/>
    <dgm:cxn modelId="{C5802DC9-DF96-4781-ABBF-4CAC1AD0943E}" type="presParOf" srcId="{0C69DE29-A32C-461E-AD4E-95ACC529255C}" destId="{A47D8A2C-6883-4028-BBD0-56A73B498E7D}" srcOrd="1" destOrd="0" presId="urn:microsoft.com/office/officeart/2018/2/layout/IconLabelDescriptionList"/>
    <dgm:cxn modelId="{F4EEB8DA-7190-47A7-B1E4-96A5F19DC5FD}" type="presParOf" srcId="{0C69DE29-A32C-461E-AD4E-95ACC529255C}" destId="{71223A84-A727-4196-872A-AA6883DB3E2D}" srcOrd="2" destOrd="0" presId="urn:microsoft.com/office/officeart/2018/2/layout/IconLabelDescriptionList"/>
    <dgm:cxn modelId="{9B405B03-09B9-451D-BDB9-EED9FD8FB772}" type="presParOf" srcId="{0C69DE29-A32C-461E-AD4E-95ACC529255C}" destId="{3C558D3D-B0E8-46A0-BE02-CBFB7E842FBB}" srcOrd="3" destOrd="0" presId="urn:microsoft.com/office/officeart/2018/2/layout/IconLabelDescriptionList"/>
    <dgm:cxn modelId="{210E2383-BD65-400D-9E28-2423A90018B3}" type="presParOf" srcId="{0C69DE29-A32C-461E-AD4E-95ACC529255C}" destId="{BC40D32C-24BF-473A-8CE0-F480D694A3D0}" srcOrd="4" destOrd="0" presId="urn:microsoft.com/office/officeart/2018/2/layout/IconLabelDescription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C9A44EE6-6C6C-4716-9E65-229927DF579D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3600" b="1" dirty="0"/>
            <a:t>מספר המילים לתשובה</a:t>
          </a:r>
          <a:endParaRPr lang="en-US" sz="36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pPr algn="ctr"/>
          <a:endParaRPr lang="en-US" sz="40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pPr algn="ctr"/>
          <a:endParaRPr lang="en-US" sz="4000"/>
        </a:p>
      </dgm:t>
    </dgm:pt>
    <dgm:pt modelId="{4E3FEF3A-11F8-4347-AF70-A7D69323682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800"/>
            <a:t>בממוצע מספר המילים לתשובה היה יותר גבוה בראיון השני ביחס לראשון</a:t>
          </a:r>
          <a:endParaRPr lang="en-US" sz="2800" dirty="0"/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pPr algn="ctr"/>
          <a:endParaRPr lang="en-US" sz="40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pPr algn="ctr"/>
          <a:endParaRPr lang="en-US" sz="4000"/>
        </a:p>
      </dgm:t>
    </dgm:pt>
    <dgm:pt modelId="{DE090C6D-1E2F-418D-A22A-35AC2AAE00C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800"/>
            <a:t>מספר המילים הממוצע היה גם גבוה יותר אצל המתאמנים עם האוואטאר היום-יומי ביחס לקבוצת האוואטאר הפורמלי</a:t>
          </a:r>
          <a:endParaRPr lang="LID4096" sz="2800"/>
        </a:p>
      </dgm:t>
    </dgm:pt>
    <dgm:pt modelId="{7EB76166-1C7C-4B16-984E-F0E9D4197856}" type="parTrans" cxnId="{68D8D3AD-A890-43E1-8613-A6297EFA4631}">
      <dgm:prSet/>
      <dgm:spPr/>
      <dgm:t>
        <a:bodyPr/>
        <a:lstStyle/>
        <a:p>
          <a:pPr algn="ctr"/>
          <a:endParaRPr lang="LID4096"/>
        </a:p>
      </dgm:t>
    </dgm:pt>
    <dgm:pt modelId="{275763CF-5CFB-44D6-B560-444194854002}" type="sibTrans" cxnId="{68D8D3AD-A890-43E1-8613-A6297EFA4631}">
      <dgm:prSet/>
      <dgm:spPr/>
      <dgm:t>
        <a:bodyPr/>
        <a:lstStyle/>
        <a:p>
          <a:pPr algn="ctr"/>
          <a:endParaRPr lang="LID4096"/>
        </a:p>
      </dgm:t>
    </dgm:pt>
    <dgm:pt modelId="{36B47AF6-DB01-4522-A16D-9433897BE593}">
      <dgm:prSet custT="1"/>
      <dgm:spPr/>
      <dgm:t>
        <a:bodyPr/>
        <a:lstStyle/>
        <a:p>
          <a:pPr algn="ctr">
            <a:lnSpc>
              <a:spcPct val="100000"/>
            </a:lnSpc>
          </a:pPr>
          <a:endParaRPr lang="LID4096" sz="2800" dirty="0"/>
        </a:p>
      </dgm:t>
    </dgm:pt>
    <dgm:pt modelId="{A7ECFD57-ADE2-4A1F-97CF-92E2111847D0}" type="parTrans" cxnId="{568D462B-1551-4EC5-AAB8-C1502B01418D}">
      <dgm:prSet/>
      <dgm:spPr/>
      <dgm:t>
        <a:bodyPr/>
        <a:lstStyle/>
        <a:p>
          <a:pPr algn="ctr"/>
          <a:endParaRPr lang="LID4096"/>
        </a:p>
      </dgm:t>
    </dgm:pt>
    <dgm:pt modelId="{B24EFB35-4222-4FF3-A0E5-720CD08CCD03}" type="sibTrans" cxnId="{568D462B-1551-4EC5-AAB8-C1502B01418D}">
      <dgm:prSet/>
      <dgm:spPr/>
      <dgm:t>
        <a:bodyPr/>
        <a:lstStyle/>
        <a:p>
          <a:pPr algn="ctr"/>
          <a:endParaRPr lang="LID4096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0" presStyleCnt="1" custLinFactNeighborX="91987" custLinFactNeighborY="9874"/>
      <dgm:spPr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</dgm:spPr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0" presStyleCnt="2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1" presStyleCnt="2">
        <dgm:presLayoutVars/>
      </dgm:prSet>
      <dgm:spPr/>
    </dgm:pt>
  </dgm:ptLst>
  <dgm:cxnLst>
    <dgm:cxn modelId="{6409B618-0FCA-4783-9AAE-F53D9B3F68FB}" srcId="{D04482E4-7233-4C02-A596-F15B43D4E6BC}" destId="{C9A44EE6-6C6C-4716-9E65-229927DF579D}" srcOrd="0" destOrd="0" parTransId="{630B8416-206E-484D-9880-80E785F9ECBF}" sibTransId="{73FFC837-4023-4B95-B87D-29211D13708C}"/>
    <dgm:cxn modelId="{568D462B-1551-4EC5-AAB8-C1502B01418D}" srcId="{C9A44EE6-6C6C-4716-9E65-229927DF579D}" destId="{36B47AF6-DB01-4522-A16D-9433897BE593}" srcOrd="2" destOrd="0" parTransId="{A7ECFD57-ADE2-4A1F-97CF-92E2111847D0}" sibTransId="{B24EFB35-4222-4FF3-A0E5-720CD08CCD03}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121B0F44-EF2F-4863-8958-5D58EFC9C1DA}" type="presOf" srcId="{C9A44EE6-6C6C-4716-9E65-229927DF579D}" destId="{71223A84-A727-4196-872A-AA6883DB3E2D}" srcOrd="0" destOrd="0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699BBF58-F9F0-43E7-BD10-E7D245FD62AA}" type="presOf" srcId="{36B47AF6-DB01-4522-A16D-9433897BE593}" destId="{BC40D32C-24BF-473A-8CE0-F480D694A3D0}" srcOrd="0" destOrd="2" presId="urn:microsoft.com/office/officeart/2018/2/layout/IconLabelDescriptionList"/>
    <dgm:cxn modelId="{063DD9AB-B349-4ED2-9550-50B173249695}" type="presOf" srcId="{DE090C6D-1E2F-418D-A22A-35AC2AAE00C8}" destId="{BC40D32C-24BF-473A-8CE0-F480D694A3D0}" srcOrd="0" destOrd="1" presId="urn:microsoft.com/office/officeart/2018/2/layout/IconLabelDescriptionList"/>
    <dgm:cxn modelId="{68D8D3AD-A890-43E1-8613-A6297EFA4631}" srcId="{C9A44EE6-6C6C-4716-9E65-229927DF579D}" destId="{DE090C6D-1E2F-418D-A22A-35AC2AAE00C8}" srcOrd="1" destOrd="0" parTransId="{7EB76166-1C7C-4B16-984E-F0E9D4197856}" sibTransId="{275763CF-5CFB-44D6-B560-444194854002}"/>
    <dgm:cxn modelId="{58DADFC3-B6D3-4D67-B36F-941F2E0AFF7F}" type="presOf" srcId="{4E3FEF3A-11F8-4347-AF70-A7D693236828}" destId="{BC40D32C-24BF-473A-8CE0-F480D694A3D0}" srcOrd="0" destOrd="0" presId="urn:microsoft.com/office/officeart/2018/2/layout/IconLabelDescriptionList"/>
    <dgm:cxn modelId="{2818C542-6428-4E7A-89CF-BF8C2D267C62}" type="presParOf" srcId="{520114F5-46DA-4255-93D6-C41AC947D5A3}" destId="{0C69DE29-A32C-461E-AD4E-95ACC529255C}" srcOrd="0" destOrd="0" presId="urn:microsoft.com/office/officeart/2018/2/layout/IconLabelDescriptionList"/>
    <dgm:cxn modelId="{657CFFE8-D077-4D25-AC0C-0410D990C158}" type="presParOf" srcId="{0C69DE29-A32C-461E-AD4E-95ACC529255C}" destId="{FA248FDD-A1C2-4F2F-996D-FA69257D0B2B}" srcOrd="0" destOrd="0" presId="urn:microsoft.com/office/officeart/2018/2/layout/IconLabelDescriptionList"/>
    <dgm:cxn modelId="{C5802DC9-DF96-4781-ABBF-4CAC1AD0943E}" type="presParOf" srcId="{0C69DE29-A32C-461E-AD4E-95ACC529255C}" destId="{A47D8A2C-6883-4028-BBD0-56A73B498E7D}" srcOrd="1" destOrd="0" presId="urn:microsoft.com/office/officeart/2018/2/layout/IconLabelDescriptionList"/>
    <dgm:cxn modelId="{F4EEB8DA-7190-47A7-B1E4-96A5F19DC5FD}" type="presParOf" srcId="{0C69DE29-A32C-461E-AD4E-95ACC529255C}" destId="{71223A84-A727-4196-872A-AA6883DB3E2D}" srcOrd="2" destOrd="0" presId="urn:microsoft.com/office/officeart/2018/2/layout/IconLabelDescriptionList"/>
    <dgm:cxn modelId="{9B405B03-09B9-451D-BDB9-EED9FD8FB772}" type="presParOf" srcId="{0C69DE29-A32C-461E-AD4E-95ACC529255C}" destId="{3C558D3D-B0E8-46A0-BE02-CBFB7E842FBB}" srcOrd="3" destOrd="0" presId="urn:microsoft.com/office/officeart/2018/2/layout/IconLabelDescriptionList"/>
    <dgm:cxn modelId="{210E2383-BD65-400D-9E28-2423A90018B3}" type="presParOf" srcId="{0C69DE29-A32C-461E-AD4E-95ACC529255C}" destId="{BC40D32C-24BF-473A-8CE0-F480D694A3D0}" srcOrd="4" destOrd="0" presId="urn:microsoft.com/office/officeart/2018/2/layout/IconLabelDescription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C9A44EE6-6C6C-4716-9E65-229927DF579D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3600" b="1" dirty="0"/>
            <a:t>מספר השאלות בראיון</a:t>
          </a:r>
          <a:endParaRPr lang="en-US" sz="36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pPr algn="ctr"/>
          <a:endParaRPr lang="en-US" sz="40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pPr algn="ctr"/>
          <a:endParaRPr lang="en-US" sz="4000"/>
        </a:p>
      </dgm:t>
    </dgm:pt>
    <dgm:pt modelId="{4E3FEF3A-11F8-4347-AF70-A7D693236828}">
      <dgm:prSet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he-IL" sz="2800" dirty="0"/>
            <a:t>פחות שאלות נשאלו על ידי האוואטארים בראיון השני</a:t>
          </a:r>
        </a:p>
        <a:p>
          <a:pPr algn="ctr" rtl="1">
            <a:lnSpc>
              <a:spcPct val="100000"/>
            </a:lnSpc>
          </a:pPr>
          <a:r>
            <a:rPr lang="he-IL" sz="2800" dirty="0"/>
            <a:t>האוואטאר היום-יומי שאל פחות שאלות ביחס לשאר</a:t>
          </a:r>
          <a:endParaRPr lang="en-US" sz="2800" dirty="0"/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pPr algn="ctr"/>
          <a:endParaRPr lang="en-US" sz="40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pPr algn="ctr"/>
          <a:endParaRPr lang="en-US" sz="4000"/>
        </a:p>
      </dgm:t>
    </dgm:pt>
    <dgm:pt modelId="{436268E1-4DE7-4223-9480-060DCF356EA5}">
      <dgm:prSet custT="1"/>
      <dgm:spPr/>
      <dgm:t>
        <a:bodyPr/>
        <a:lstStyle/>
        <a:p>
          <a:pPr algn="ctr" rtl="1">
            <a:lnSpc>
              <a:spcPct val="100000"/>
            </a:lnSpc>
          </a:pPr>
          <a:endParaRPr lang="LID4096" sz="2800" dirty="0"/>
        </a:p>
      </dgm:t>
    </dgm:pt>
    <dgm:pt modelId="{3CEB7F06-1CB6-4559-92B1-264B3B6B1032}" type="parTrans" cxnId="{E0299839-8B13-46DC-BB6A-4A3DAF5847FD}">
      <dgm:prSet/>
      <dgm:spPr/>
      <dgm:t>
        <a:bodyPr/>
        <a:lstStyle/>
        <a:p>
          <a:pPr algn="ctr"/>
          <a:endParaRPr lang="LID4096"/>
        </a:p>
      </dgm:t>
    </dgm:pt>
    <dgm:pt modelId="{F059E21F-BDBB-478E-837F-DF8054626245}" type="sibTrans" cxnId="{E0299839-8B13-46DC-BB6A-4A3DAF5847FD}">
      <dgm:prSet/>
      <dgm:spPr/>
      <dgm:t>
        <a:bodyPr/>
        <a:lstStyle/>
        <a:p>
          <a:pPr algn="ctr"/>
          <a:endParaRPr lang="LID4096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0" presStyleCnt="1" custLinFactNeighborX="91987" custLinFactNeighborY="9874"/>
      <dgm:spPr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</dgm:spPr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0" presStyleCnt="2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1" presStyleCnt="2">
        <dgm:presLayoutVars/>
      </dgm:prSet>
      <dgm:spPr/>
    </dgm:pt>
  </dgm:ptLst>
  <dgm:cxnLst>
    <dgm:cxn modelId="{6409B618-0FCA-4783-9AAE-F53D9B3F68FB}" srcId="{D04482E4-7233-4C02-A596-F15B43D4E6BC}" destId="{C9A44EE6-6C6C-4716-9E65-229927DF579D}" srcOrd="0" destOrd="0" parTransId="{630B8416-206E-484D-9880-80E785F9ECBF}" sibTransId="{73FFC837-4023-4B95-B87D-29211D13708C}"/>
    <dgm:cxn modelId="{E0299839-8B13-46DC-BB6A-4A3DAF5847FD}" srcId="{C9A44EE6-6C6C-4716-9E65-229927DF579D}" destId="{436268E1-4DE7-4223-9480-060DCF356EA5}" srcOrd="1" destOrd="0" parTransId="{3CEB7F06-1CB6-4559-92B1-264B3B6B1032}" sibTransId="{F059E21F-BDBB-478E-837F-DF8054626245}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121B0F44-EF2F-4863-8958-5D58EFC9C1DA}" type="presOf" srcId="{C9A44EE6-6C6C-4716-9E65-229927DF579D}" destId="{71223A84-A727-4196-872A-AA6883DB3E2D}" srcOrd="0" destOrd="0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58DADFC3-B6D3-4D67-B36F-941F2E0AFF7F}" type="presOf" srcId="{4E3FEF3A-11F8-4347-AF70-A7D693236828}" destId="{BC40D32C-24BF-473A-8CE0-F480D694A3D0}" srcOrd="0" destOrd="0" presId="urn:microsoft.com/office/officeart/2018/2/layout/IconLabelDescriptionList"/>
    <dgm:cxn modelId="{D38008CE-30D4-4CA6-A569-49196FF45901}" type="presOf" srcId="{436268E1-4DE7-4223-9480-060DCF356EA5}" destId="{BC40D32C-24BF-473A-8CE0-F480D694A3D0}" srcOrd="0" destOrd="1" presId="urn:microsoft.com/office/officeart/2018/2/layout/IconLabelDescriptionList"/>
    <dgm:cxn modelId="{2818C542-6428-4E7A-89CF-BF8C2D267C62}" type="presParOf" srcId="{520114F5-46DA-4255-93D6-C41AC947D5A3}" destId="{0C69DE29-A32C-461E-AD4E-95ACC529255C}" srcOrd="0" destOrd="0" presId="urn:microsoft.com/office/officeart/2018/2/layout/IconLabelDescriptionList"/>
    <dgm:cxn modelId="{657CFFE8-D077-4D25-AC0C-0410D990C158}" type="presParOf" srcId="{0C69DE29-A32C-461E-AD4E-95ACC529255C}" destId="{FA248FDD-A1C2-4F2F-996D-FA69257D0B2B}" srcOrd="0" destOrd="0" presId="urn:microsoft.com/office/officeart/2018/2/layout/IconLabelDescriptionList"/>
    <dgm:cxn modelId="{C5802DC9-DF96-4781-ABBF-4CAC1AD0943E}" type="presParOf" srcId="{0C69DE29-A32C-461E-AD4E-95ACC529255C}" destId="{A47D8A2C-6883-4028-BBD0-56A73B498E7D}" srcOrd="1" destOrd="0" presId="urn:microsoft.com/office/officeart/2018/2/layout/IconLabelDescriptionList"/>
    <dgm:cxn modelId="{F4EEB8DA-7190-47A7-B1E4-96A5F19DC5FD}" type="presParOf" srcId="{0C69DE29-A32C-461E-AD4E-95ACC529255C}" destId="{71223A84-A727-4196-872A-AA6883DB3E2D}" srcOrd="2" destOrd="0" presId="urn:microsoft.com/office/officeart/2018/2/layout/IconLabelDescriptionList"/>
    <dgm:cxn modelId="{9B405B03-09B9-451D-BDB9-EED9FD8FB772}" type="presParOf" srcId="{0C69DE29-A32C-461E-AD4E-95ACC529255C}" destId="{3C558D3D-B0E8-46A0-BE02-CBFB7E842FBB}" srcOrd="3" destOrd="0" presId="urn:microsoft.com/office/officeart/2018/2/layout/IconLabelDescriptionList"/>
    <dgm:cxn modelId="{210E2383-BD65-400D-9E28-2423A90018B3}" type="presParOf" srcId="{0C69DE29-A32C-461E-AD4E-95ACC529255C}" destId="{BC40D32C-24BF-473A-8CE0-F480D694A3D0}" srcOrd="4" destOrd="0" presId="urn:microsoft.com/office/officeart/2018/2/layout/IconLabelDescription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4482E4-7233-4C02-A596-F15B43D4E6B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87C990A6-DD37-421E-98FC-4B49308683DD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2800" dirty="0"/>
            <a:t>שאלוני שביעות רצון</a:t>
          </a:r>
          <a:endParaRPr lang="en-US" sz="2800" dirty="0"/>
        </a:p>
      </dgm:t>
    </dgm:pt>
    <dgm:pt modelId="{7E4658FA-9E9D-4D9F-8FAC-40B98035AF10}" type="parTrans" cxnId="{B5C73E77-A031-44FC-A371-3A68A8C98147}">
      <dgm:prSet/>
      <dgm:spPr/>
      <dgm:t>
        <a:bodyPr/>
        <a:lstStyle/>
        <a:p>
          <a:pPr algn="ctr"/>
          <a:endParaRPr lang="en-US" sz="3200"/>
        </a:p>
      </dgm:t>
    </dgm:pt>
    <dgm:pt modelId="{059954A4-E5E2-4AC0-B522-1E27B5DFC844}" type="sibTrans" cxnId="{B5C73E77-A031-44FC-A371-3A68A8C98147}">
      <dgm:prSet/>
      <dgm:spPr/>
      <dgm:t>
        <a:bodyPr/>
        <a:lstStyle/>
        <a:p>
          <a:pPr algn="ctr"/>
          <a:endParaRPr lang="en-US" sz="3200"/>
        </a:p>
      </dgm:t>
    </dgm:pt>
    <dgm:pt modelId="{C9A44EE6-6C6C-4716-9E65-229927DF579D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he-IL" sz="2800" b="1" dirty="0"/>
            <a:t>זמן לשאלה</a:t>
          </a:r>
          <a:endParaRPr lang="en-US" sz="2800" dirty="0"/>
        </a:p>
      </dgm:t>
    </dgm:pt>
    <dgm:pt modelId="{630B8416-206E-484D-9880-80E785F9ECBF}" type="parTrans" cxnId="{6409B618-0FCA-4783-9AAE-F53D9B3F68FB}">
      <dgm:prSet/>
      <dgm:spPr/>
      <dgm:t>
        <a:bodyPr/>
        <a:lstStyle/>
        <a:p>
          <a:pPr algn="ctr"/>
          <a:endParaRPr lang="en-US" sz="3200"/>
        </a:p>
      </dgm:t>
    </dgm:pt>
    <dgm:pt modelId="{73FFC837-4023-4B95-B87D-29211D13708C}" type="sibTrans" cxnId="{6409B618-0FCA-4783-9AAE-F53D9B3F68FB}">
      <dgm:prSet/>
      <dgm:spPr/>
      <dgm:t>
        <a:bodyPr/>
        <a:lstStyle/>
        <a:p>
          <a:pPr algn="ctr"/>
          <a:endParaRPr lang="en-US" sz="3200"/>
        </a:p>
      </dgm:t>
    </dgm:pt>
    <dgm:pt modelId="{E5BE6A1A-54C5-443F-AD19-1C10B9E6DB60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000" dirty="0"/>
            <a:t>כל השאלות קיבלו דירוג בין 3 (</a:t>
          </a:r>
          <a:r>
            <a:rPr lang="he-IL" sz="2000" dirty="0" err="1"/>
            <a:t>מסכימ.ה</a:t>
          </a:r>
          <a:r>
            <a:rPr lang="he-IL" sz="2000" dirty="0"/>
            <a:t> חלקית) ל- 4 (</a:t>
          </a:r>
          <a:r>
            <a:rPr lang="he-IL" sz="2000" dirty="0" err="1"/>
            <a:t>מסכימ.ה</a:t>
          </a:r>
          <a:r>
            <a:rPr lang="he-IL" sz="2000" dirty="0"/>
            <a:t>)</a:t>
          </a:r>
        </a:p>
        <a:p>
          <a:pPr algn="ctr">
            <a:lnSpc>
              <a:spcPct val="100000"/>
            </a:lnSpc>
          </a:pPr>
          <a:r>
            <a:rPr lang="he-IL" sz="2000" dirty="0"/>
            <a:t>ללא הבדל בין הקבוצות</a:t>
          </a:r>
          <a:endParaRPr lang="en-US" sz="2000" dirty="0"/>
        </a:p>
      </dgm:t>
    </dgm:pt>
    <dgm:pt modelId="{71218553-9835-4BAE-9239-27466343777E}" type="sibTrans" cxnId="{536C4B86-A5DC-4B72-9D40-647462B5DC79}">
      <dgm:prSet/>
      <dgm:spPr/>
      <dgm:t>
        <a:bodyPr/>
        <a:lstStyle/>
        <a:p>
          <a:pPr algn="ctr"/>
          <a:endParaRPr lang="en-US" sz="3200"/>
        </a:p>
      </dgm:t>
    </dgm:pt>
    <dgm:pt modelId="{CF28B1D9-0A47-4997-8799-0AB15A04E168}" type="parTrans" cxnId="{536C4B86-A5DC-4B72-9D40-647462B5DC79}">
      <dgm:prSet/>
      <dgm:spPr/>
      <dgm:t>
        <a:bodyPr/>
        <a:lstStyle/>
        <a:p>
          <a:pPr algn="ctr"/>
          <a:endParaRPr lang="en-US" sz="3200"/>
        </a:p>
      </dgm:t>
    </dgm:pt>
    <dgm:pt modelId="{4E3FEF3A-11F8-4347-AF70-A7D69323682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2000" dirty="0"/>
            <a:t>הזמן שהוקדש בידי המתאמנים למענה על שאלה בממוצע לא היה שונה בין הראיון הראשון לשני</a:t>
          </a:r>
        </a:p>
        <a:p>
          <a:pPr algn="ctr">
            <a:lnSpc>
              <a:spcPct val="100000"/>
            </a:lnSpc>
          </a:pPr>
          <a:r>
            <a:rPr lang="he-IL" sz="2000" dirty="0"/>
            <a:t>ללא הבדל גם בין הקבוצות</a:t>
          </a:r>
          <a:endParaRPr lang="en-US" sz="2000" dirty="0"/>
        </a:p>
      </dgm:t>
    </dgm:pt>
    <dgm:pt modelId="{1C99AC7C-B333-4CE7-A774-4E5FA2F3456B}" type="sibTrans" cxnId="{219F4A48-FAFB-4F92-A066-1C590B2DA247}">
      <dgm:prSet/>
      <dgm:spPr/>
      <dgm:t>
        <a:bodyPr/>
        <a:lstStyle/>
        <a:p>
          <a:pPr algn="ctr"/>
          <a:endParaRPr lang="en-US" sz="3200"/>
        </a:p>
      </dgm:t>
    </dgm:pt>
    <dgm:pt modelId="{3FD1F6E1-F837-4409-88DD-25DC8C63F775}" type="parTrans" cxnId="{219F4A48-FAFB-4F92-A066-1C590B2DA247}">
      <dgm:prSet/>
      <dgm:spPr/>
      <dgm:t>
        <a:bodyPr/>
        <a:lstStyle/>
        <a:p>
          <a:pPr algn="ctr"/>
          <a:endParaRPr lang="en-US" sz="3200"/>
        </a:p>
      </dgm:t>
    </dgm:pt>
    <dgm:pt modelId="{B57310F1-E7A5-40B5-ACAF-0036520293E6}">
      <dgm:prSet custT="1"/>
      <dgm:spPr/>
      <dgm:t>
        <a:bodyPr/>
        <a:lstStyle/>
        <a:p>
          <a:pPr algn="ctr">
            <a:lnSpc>
              <a:spcPct val="100000"/>
            </a:lnSpc>
          </a:pPr>
          <a:endParaRPr lang="LID4096" sz="2000" dirty="0"/>
        </a:p>
      </dgm:t>
    </dgm:pt>
    <dgm:pt modelId="{2636A809-F651-4E99-A217-498838F9C9A6}" type="parTrans" cxnId="{EBFA07C7-CC8F-4F5F-8817-EBB3C1DD459C}">
      <dgm:prSet/>
      <dgm:spPr/>
      <dgm:t>
        <a:bodyPr/>
        <a:lstStyle/>
        <a:p>
          <a:pPr algn="ctr"/>
          <a:endParaRPr lang="LID4096"/>
        </a:p>
      </dgm:t>
    </dgm:pt>
    <dgm:pt modelId="{C0C5C44B-551C-4DF5-A1E8-7971EE23E698}" type="sibTrans" cxnId="{EBFA07C7-CC8F-4F5F-8817-EBB3C1DD459C}">
      <dgm:prSet/>
      <dgm:spPr/>
      <dgm:t>
        <a:bodyPr/>
        <a:lstStyle/>
        <a:p>
          <a:pPr algn="ctr"/>
          <a:endParaRPr lang="LID4096"/>
        </a:p>
      </dgm:t>
    </dgm:pt>
    <dgm:pt modelId="{520114F5-46DA-4255-93D6-C41AC947D5A3}" type="pres">
      <dgm:prSet presAssocID="{D04482E4-7233-4C02-A596-F15B43D4E6BC}" presName="root" presStyleCnt="0">
        <dgm:presLayoutVars>
          <dgm:dir/>
          <dgm:resizeHandles val="exact"/>
        </dgm:presLayoutVars>
      </dgm:prSet>
      <dgm:spPr/>
    </dgm:pt>
    <dgm:pt modelId="{11364F56-80B2-4951-B87F-BD519A9D4F93}" type="pres">
      <dgm:prSet presAssocID="{87C990A6-DD37-421E-98FC-4B49308683DD}" presName="compNode" presStyleCnt="0"/>
      <dgm:spPr/>
    </dgm:pt>
    <dgm:pt modelId="{DD85D0C7-AB0A-41F9-B8A1-FA204A1AD483}" type="pres">
      <dgm:prSet presAssocID="{87C990A6-DD37-421E-98FC-4B49308683DD}" presName="iconRect" presStyleLbl="node1" presStyleIdx="0" presStyleCnt="2" custLinFactNeighborX="90299" custLinFactNeighborY="1150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ting Star with solid fill"/>
        </a:ext>
      </dgm:extLst>
    </dgm:pt>
    <dgm:pt modelId="{0FFF2DB5-6F7D-49DA-B968-B7E00AF1EF18}" type="pres">
      <dgm:prSet presAssocID="{87C990A6-DD37-421E-98FC-4B49308683DD}" presName="iconSpace" presStyleCnt="0"/>
      <dgm:spPr/>
    </dgm:pt>
    <dgm:pt modelId="{D82CE56D-9502-4028-B69B-D31FF6173023}" type="pres">
      <dgm:prSet presAssocID="{87C990A6-DD37-421E-98FC-4B49308683DD}" presName="parTx" presStyleLbl="revTx" presStyleIdx="0" presStyleCnt="4">
        <dgm:presLayoutVars>
          <dgm:chMax val="0"/>
          <dgm:chPref val="0"/>
        </dgm:presLayoutVars>
      </dgm:prSet>
      <dgm:spPr/>
    </dgm:pt>
    <dgm:pt modelId="{435EF012-229E-423F-9EF7-FAFD1E2B2419}" type="pres">
      <dgm:prSet presAssocID="{87C990A6-DD37-421E-98FC-4B49308683DD}" presName="txSpace" presStyleCnt="0"/>
      <dgm:spPr/>
    </dgm:pt>
    <dgm:pt modelId="{B163B461-FA64-41A2-9AC3-2AFBF4D081DF}" type="pres">
      <dgm:prSet presAssocID="{87C990A6-DD37-421E-98FC-4B49308683DD}" presName="desTx" presStyleLbl="revTx" presStyleIdx="1" presStyleCnt="4">
        <dgm:presLayoutVars/>
      </dgm:prSet>
      <dgm:spPr/>
    </dgm:pt>
    <dgm:pt modelId="{4B6CBD28-20CA-4E1A-A2B8-B35D0BB9C435}" type="pres">
      <dgm:prSet presAssocID="{059954A4-E5E2-4AC0-B522-1E27B5DFC844}" presName="sibTrans" presStyleCnt="0"/>
      <dgm:spPr/>
    </dgm:pt>
    <dgm:pt modelId="{0C69DE29-A32C-461E-AD4E-95ACC529255C}" type="pres">
      <dgm:prSet presAssocID="{C9A44EE6-6C6C-4716-9E65-229927DF579D}" presName="compNode" presStyleCnt="0"/>
      <dgm:spPr/>
    </dgm:pt>
    <dgm:pt modelId="{FA248FDD-A1C2-4F2F-996D-FA69257D0B2B}" type="pres">
      <dgm:prSet presAssocID="{C9A44EE6-6C6C-4716-9E65-229927DF579D}" presName="iconRect" presStyleLbl="node1" presStyleIdx="1" presStyleCnt="2" custLinFactNeighborX="91987" custLinFactNeighborY="9874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47D8A2C-6883-4028-BBD0-56A73B498E7D}" type="pres">
      <dgm:prSet presAssocID="{C9A44EE6-6C6C-4716-9E65-229927DF579D}" presName="iconSpace" presStyleCnt="0"/>
      <dgm:spPr/>
    </dgm:pt>
    <dgm:pt modelId="{71223A84-A727-4196-872A-AA6883DB3E2D}" type="pres">
      <dgm:prSet presAssocID="{C9A44EE6-6C6C-4716-9E65-229927DF579D}" presName="parTx" presStyleLbl="revTx" presStyleIdx="2" presStyleCnt="4">
        <dgm:presLayoutVars>
          <dgm:chMax val="0"/>
          <dgm:chPref val="0"/>
        </dgm:presLayoutVars>
      </dgm:prSet>
      <dgm:spPr/>
    </dgm:pt>
    <dgm:pt modelId="{3C558D3D-B0E8-46A0-BE02-CBFB7E842FBB}" type="pres">
      <dgm:prSet presAssocID="{C9A44EE6-6C6C-4716-9E65-229927DF579D}" presName="txSpace" presStyleCnt="0"/>
      <dgm:spPr/>
    </dgm:pt>
    <dgm:pt modelId="{BC40D32C-24BF-473A-8CE0-F480D694A3D0}" type="pres">
      <dgm:prSet presAssocID="{C9A44EE6-6C6C-4716-9E65-229927DF579D}" presName="desTx" presStyleLbl="revTx" presStyleIdx="3" presStyleCnt="4">
        <dgm:presLayoutVars/>
      </dgm:prSet>
      <dgm:spPr/>
    </dgm:pt>
  </dgm:ptLst>
  <dgm:cxnLst>
    <dgm:cxn modelId="{6409B618-0FCA-4783-9AAE-F53D9B3F68FB}" srcId="{D04482E4-7233-4C02-A596-F15B43D4E6BC}" destId="{C9A44EE6-6C6C-4716-9E65-229927DF579D}" srcOrd="1" destOrd="0" parTransId="{630B8416-206E-484D-9880-80E785F9ECBF}" sibTransId="{73FFC837-4023-4B95-B87D-29211D13708C}"/>
    <dgm:cxn modelId="{0E663031-8EF0-4137-824B-8609C999ED5A}" type="presOf" srcId="{87C990A6-DD37-421E-98FC-4B49308683DD}" destId="{D82CE56D-9502-4028-B69B-D31FF6173023}" srcOrd="0" destOrd="0" presId="urn:microsoft.com/office/officeart/2018/2/layout/IconLabelDescriptionList"/>
    <dgm:cxn modelId="{13B70643-9D47-4967-917B-0E4C95AECBA9}" type="presOf" srcId="{D04482E4-7233-4C02-A596-F15B43D4E6BC}" destId="{520114F5-46DA-4255-93D6-C41AC947D5A3}" srcOrd="0" destOrd="0" presId="urn:microsoft.com/office/officeart/2018/2/layout/IconLabelDescriptionList"/>
    <dgm:cxn modelId="{121B0F44-EF2F-4863-8958-5D58EFC9C1DA}" type="presOf" srcId="{C9A44EE6-6C6C-4716-9E65-229927DF579D}" destId="{71223A84-A727-4196-872A-AA6883DB3E2D}" srcOrd="0" destOrd="0" presId="urn:microsoft.com/office/officeart/2018/2/layout/IconLabelDescriptionList"/>
    <dgm:cxn modelId="{4A63F947-ACD9-48FE-A671-F155D16A446D}" type="presOf" srcId="{B57310F1-E7A5-40B5-ACAF-0036520293E6}" destId="{BC40D32C-24BF-473A-8CE0-F480D694A3D0}" srcOrd="0" destOrd="1" presId="urn:microsoft.com/office/officeart/2018/2/layout/IconLabelDescriptionList"/>
    <dgm:cxn modelId="{219F4A48-FAFB-4F92-A066-1C590B2DA247}" srcId="{C9A44EE6-6C6C-4716-9E65-229927DF579D}" destId="{4E3FEF3A-11F8-4347-AF70-A7D693236828}" srcOrd="0" destOrd="0" parTransId="{3FD1F6E1-F837-4409-88DD-25DC8C63F775}" sibTransId="{1C99AC7C-B333-4CE7-A774-4E5FA2F3456B}"/>
    <dgm:cxn modelId="{B5C73E77-A031-44FC-A371-3A68A8C98147}" srcId="{D04482E4-7233-4C02-A596-F15B43D4E6BC}" destId="{87C990A6-DD37-421E-98FC-4B49308683DD}" srcOrd="0" destOrd="0" parTransId="{7E4658FA-9E9D-4D9F-8FAC-40B98035AF10}" sibTransId="{059954A4-E5E2-4AC0-B522-1E27B5DFC844}"/>
    <dgm:cxn modelId="{536C4B86-A5DC-4B72-9D40-647462B5DC79}" srcId="{87C990A6-DD37-421E-98FC-4B49308683DD}" destId="{E5BE6A1A-54C5-443F-AD19-1C10B9E6DB60}" srcOrd="0" destOrd="0" parTransId="{CF28B1D9-0A47-4997-8799-0AB15A04E168}" sibTransId="{71218553-9835-4BAE-9239-27466343777E}"/>
    <dgm:cxn modelId="{58DADFC3-B6D3-4D67-B36F-941F2E0AFF7F}" type="presOf" srcId="{4E3FEF3A-11F8-4347-AF70-A7D693236828}" destId="{BC40D32C-24BF-473A-8CE0-F480D694A3D0}" srcOrd="0" destOrd="0" presId="urn:microsoft.com/office/officeart/2018/2/layout/IconLabelDescriptionList"/>
    <dgm:cxn modelId="{FB5EDFC6-94A8-4A3B-A512-C624A1BFC045}" type="presOf" srcId="{E5BE6A1A-54C5-443F-AD19-1C10B9E6DB60}" destId="{B163B461-FA64-41A2-9AC3-2AFBF4D081DF}" srcOrd="0" destOrd="0" presId="urn:microsoft.com/office/officeart/2018/2/layout/IconLabelDescriptionList"/>
    <dgm:cxn modelId="{EBFA07C7-CC8F-4F5F-8817-EBB3C1DD459C}" srcId="{C9A44EE6-6C6C-4716-9E65-229927DF579D}" destId="{B57310F1-E7A5-40B5-ACAF-0036520293E6}" srcOrd="1" destOrd="0" parTransId="{2636A809-F651-4E99-A217-498838F9C9A6}" sibTransId="{C0C5C44B-551C-4DF5-A1E8-7971EE23E698}"/>
    <dgm:cxn modelId="{91723F21-4269-47B5-A473-DDD0216AE132}" type="presParOf" srcId="{520114F5-46DA-4255-93D6-C41AC947D5A3}" destId="{11364F56-80B2-4951-B87F-BD519A9D4F93}" srcOrd="0" destOrd="0" presId="urn:microsoft.com/office/officeart/2018/2/layout/IconLabelDescriptionList"/>
    <dgm:cxn modelId="{0C1C5493-0F1C-4242-A83C-BA2FFF53CE58}" type="presParOf" srcId="{11364F56-80B2-4951-B87F-BD519A9D4F93}" destId="{DD85D0C7-AB0A-41F9-B8A1-FA204A1AD483}" srcOrd="0" destOrd="0" presId="urn:microsoft.com/office/officeart/2018/2/layout/IconLabelDescriptionList"/>
    <dgm:cxn modelId="{55EE776C-427F-4C6B-B08B-7C2CBDB1ACDD}" type="presParOf" srcId="{11364F56-80B2-4951-B87F-BD519A9D4F93}" destId="{0FFF2DB5-6F7D-49DA-B968-B7E00AF1EF18}" srcOrd="1" destOrd="0" presId="urn:microsoft.com/office/officeart/2018/2/layout/IconLabelDescriptionList"/>
    <dgm:cxn modelId="{0DD1A14F-BD2D-45F9-B310-96AF54CCB9D3}" type="presParOf" srcId="{11364F56-80B2-4951-B87F-BD519A9D4F93}" destId="{D82CE56D-9502-4028-B69B-D31FF6173023}" srcOrd="2" destOrd="0" presId="urn:microsoft.com/office/officeart/2018/2/layout/IconLabelDescriptionList"/>
    <dgm:cxn modelId="{FA271751-590E-40E5-9442-F7DD5E0852A4}" type="presParOf" srcId="{11364F56-80B2-4951-B87F-BD519A9D4F93}" destId="{435EF012-229E-423F-9EF7-FAFD1E2B2419}" srcOrd="3" destOrd="0" presId="urn:microsoft.com/office/officeart/2018/2/layout/IconLabelDescriptionList"/>
    <dgm:cxn modelId="{A53EC21A-8A03-4A19-867A-AB312A5BF26C}" type="presParOf" srcId="{11364F56-80B2-4951-B87F-BD519A9D4F93}" destId="{B163B461-FA64-41A2-9AC3-2AFBF4D081DF}" srcOrd="4" destOrd="0" presId="urn:microsoft.com/office/officeart/2018/2/layout/IconLabelDescriptionList"/>
    <dgm:cxn modelId="{E69B724C-5A62-4E28-ACDD-43E3FC24D990}" type="presParOf" srcId="{520114F5-46DA-4255-93D6-C41AC947D5A3}" destId="{4B6CBD28-20CA-4E1A-A2B8-B35D0BB9C435}" srcOrd="1" destOrd="0" presId="urn:microsoft.com/office/officeart/2018/2/layout/IconLabelDescriptionList"/>
    <dgm:cxn modelId="{2818C542-6428-4E7A-89CF-BF8C2D267C62}" type="presParOf" srcId="{520114F5-46DA-4255-93D6-C41AC947D5A3}" destId="{0C69DE29-A32C-461E-AD4E-95ACC529255C}" srcOrd="2" destOrd="0" presId="urn:microsoft.com/office/officeart/2018/2/layout/IconLabelDescriptionList"/>
    <dgm:cxn modelId="{657CFFE8-D077-4D25-AC0C-0410D990C158}" type="presParOf" srcId="{0C69DE29-A32C-461E-AD4E-95ACC529255C}" destId="{FA248FDD-A1C2-4F2F-996D-FA69257D0B2B}" srcOrd="0" destOrd="0" presId="urn:microsoft.com/office/officeart/2018/2/layout/IconLabelDescriptionList"/>
    <dgm:cxn modelId="{C5802DC9-DF96-4781-ABBF-4CAC1AD0943E}" type="presParOf" srcId="{0C69DE29-A32C-461E-AD4E-95ACC529255C}" destId="{A47D8A2C-6883-4028-BBD0-56A73B498E7D}" srcOrd="1" destOrd="0" presId="urn:microsoft.com/office/officeart/2018/2/layout/IconLabelDescriptionList"/>
    <dgm:cxn modelId="{F4EEB8DA-7190-47A7-B1E4-96A5F19DC5FD}" type="presParOf" srcId="{0C69DE29-A32C-461E-AD4E-95ACC529255C}" destId="{71223A84-A727-4196-872A-AA6883DB3E2D}" srcOrd="2" destOrd="0" presId="urn:microsoft.com/office/officeart/2018/2/layout/IconLabelDescriptionList"/>
    <dgm:cxn modelId="{9B405B03-09B9-451D-BDB9-EED9FD8FB772}" type="presParOf" srcId="{0C69DE29-A32C-461E-AD4E-95ACC529255C}" destId="{3C558D3D-B0E8-46A0-BE02-CBFB7E842FBB}" srcOrd="3" destOrd="0" presId="urn:microsoft.com/office/officeart/2018/2/layout/IconLabelDescriptionList"/>
    <dgm:cxn modelId="{210E2383-BD65-400D-9E28-2423A90018B3}" type="presParOf" srcId="{0C69DE29-A32C-461E-AD4E-95ACC529255C}" destId="{BC40D32C-24BF-473A-8CE0-F480D694A3D0}" srcOrd="4" destOrd="0" presId="urn:microsoft.com/office/officeart/2018/2/layout/IconLabelDescription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04C22-9310-406A-A913-38C1CE907C29}">
      <dsp:nvSpPr>
        <dsp:cNvPr id="0" name=""/>
        <dsp:cNvSpPr/>
      </dsp:nvSpPr>
      <dsp:spPr>
        <a:xfrm>
          <a:off x="8383513" y="69344"/>
          <a:ext cx="1990125" cy="1990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75DBF-0B9E-42E5-AA5A-DBE648EB1F35}">
      <dsp:nvSpPr>
        <dsp:cNvPr id="0" name=""/>
        <dsp:cNvSpPr/>
      </dsp:nvSpPr>
      <dsp:spPr>
        <a:xfrm>
          <a:off x="8807638" y="493469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01174-EB87-4788-9320-D9B2312CB74B}">
      <dsp:nvSpPr>
        <dsp:cNvPr id="0" name=""/>
        <dsp:cNvSpPr/>
      </dsp:nvSpPr>
      <dsp:spPr>
        <a:xfrm>
          <a:off x="7747325" y="2679345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e-IL" sz="3500" kern="1200" dirty="0"/>
            <a:t>צ'אטבוטים ו-</a:t>
          </a:r>
          <a:r>
            <a:rPr lang="en-US" sz="3500" kern="1200" dirty="0"/>
            <a:t>AI</a:t>
          </a:r>
        </a:p>
      </dsp:txBody>
      <dsp:txXfrm>
        <a:off x="7747325" y="2679345"/>
        <a:ext cx="3262500" cy="720000"/>
      </dsp:txXfrm>
    </dsp:sp>
    <dsp:sp modelId="{450C82ED-0639-4B45-9E01-54EA58EE44EA}">
      <dsp:nvSpPr>
        <dsp:cNvPr id="0" name=""/>
        <dsp:cNvSpPr/>
      </dsp:nvSpPr>
      <dsp:spPr>
        <a:xfrm>
          <a:off x="4550075" y="69344"/>
          <a:ext cx="1990125" cy="1990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EAE59-9624-4A95-BAFF-E85AC589D3CE}">
      <dsp:nvSpPr>
        <dsp:cNvPr id="0" name=""/>
        <dsp:cNvSpPr/>
      </dsp:nvSpPr>
      <dsp:spPr>
        <a:xfrm>
          <a:off x="4974200" y="493469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E2305-6FA2-4DB6-93E3-AFED83E347BC}">
      <dsp:nvSpPr>
        <dsp:cNvPr id="0" name=""/>
        <dsp:cNvSpPr/>
      </dsp:nvSpPr>
      <dsp:spPr>
        <a:xfrm>
          <a:off x="3913888" y="2679345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500" kern="1200" dirty="0"/>
            <a:t>AI</a:t>
          </a:r>
          <a:r>
            <a:rPr lang="he-IL" sz="3500" kern="1200" dirty="0"/>
            <a:t> במציאות מדומה</a:t>
          </a:r>
          <a:endParaRPr lang="en-US" sz="3500" kern="1200" dirty="0"/>
        </a:p>
      </dsp:txBody>
      <dsp:txXfrm>
        <a:off x="3913888" y="2679345"/>
        <a:ext cx="3262500" cy="720000"/>
      </dsp:txXfrm>
    </dsp:sp>
    <dsp:sp modelId="{0FED9552-BD2A-40F4-A14C-E4FF5C676A4A}">
      <dsp:nvSpPr>
        <dsp:cNvPr id="0" name=""/>
        <dsp:cNvSpPr/>
      </dsp:nvSpPr>
      <dsp:spPr>
        <a:xfrm>
          <a:off x="716638" y="69344"/>
          <a:ext cx="1990125" cy="1990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FB19A-CB02-4E93-8AE3-D424C6E0F9F6}">
      <dsp:nvSpPr>
        <dsp:cNvPr id="0" name=""/>
        <dsp:cNvSpPr/>
      </dsp:nvSpPr>
      <dsp:spPr>
        <a:xfrm>
          <a:off x="1140763" y="493469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DE9EB-AC9D-4ABC-8B31-C4DB1A928D2A}">
      <dsp:nvSpPr>
        <dsp:cNvPr id="0" name=""/>
        <dsp:cNvSpPr/>
      </dsp:nvSpPr>
      <dsp:spPr>
        <a:xfrm>
          <a:off x="80450" y="2679345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e-IL" sz="3500" kern="1200" dirty="0"/>
            <a:t>אימון באמצעות </a:t>
          </a:r>
          <a:r>
            <a:rPr lang="en-US" sz="3500" kern="1200" dirty="0"/>
            <a:t>AI</a:t>
          </a:r>
        </a:p>
      </dsp:txBody>
      <dsp:txXfrm>
        <a:off x="80450" y="2679345"/>
        <a:ext cx="326250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1E60A-992E-44EC-9FC6-F4867118AAC6}">
      <dsp:nvSpPr>
        <dsp:cNvPr id="0" name=""/>
        <dsp:cNvSpPr/>
      </dsp:nvSpPr>
      <dsp:spPr>
        <a:xfrm>
          <a:off x="1028757" y="158797"/>
          <a:ext cx="1096417" cy="1062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F8E43-9891-4631-B241-9393EE1124AE}">
      <dsp:nvSpPr>
        <dsp:cNvPr id="0" name=""/>
        <dsp:cNvSpPr/>
      </dsp:nvSpPr>
      <dsp:spPr>
        <a:xfrm>
          <a:off x="10657" y="1242503"/>
          <a:ext cx="3132622" cy="725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400" b="1" kern="1200" dirty="0"/>
            <a:t>ביצועי המתאמנים במהלך השימוש במערכת</a:t>
          </a:r>
          <a:endParaRPr lang="en-US" sz="2400" kern="1200" dirty="0"/>
        </a:p>
      </dsp:txBody>
      <dsp:txXfrm>
        <a:off x="10657" y="1242503"/>
        <a:ext cx="3132622" cy="725657"/>
      </dsp:txXfrm>
    </dsp:sp>
    <dsp:sp modelId="{3A1DE9E4-7F94-488D-AFAA-987D1D178BA6}">
      <dsp:nvSpPr>
        <dsp:cNvPr id="0" name=""/>
        <dsp:cNvSpPr/>
      </dsp:nvSpPr>
      <dsp:spPr>
        <a:xfrm>
          <a:off x="10657" y="2028769"/>
          <a:ext cx="3132622" cy="105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לא היה הבדל מובהק בציונים בין הקבוצות או בין הראיונות</a:t>
          </a:r>
          <a:endParaRPr lang="en-US" sz="18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10657" y="2028769"/>
        <a:ext cx="3132622" cy="1050931"/>
      </dsp:txXfrm>
    </dsp:sp>
    <dsp:sp modelId="{DD85D0C7-AB0A-41F9-B8A1-FA204A1AD483}">
      <dsp:nvSpPr>
        <dsp:cNvPr id="0" name=""/>
        <dsp:cNvSpPr/>
      </dsp:nvSpPr>
      <dsp:spPr>
        <a:xfrm>
          <a:off x="4681543" y="171563"/>
          <a:ext cx="1096417" cy="1062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CE56D-9502-4028-B69B-D31FF6173023}">
      <dsp:nvSpPr>
        <dsp:cNvPr id="0" name=""/>
        <dsp:cNvSpPr/>
      </dsp:nvSpPr>
      <dsp:spPr>
        <a:xfrm>
          <a:off x="3691488" y="1242503"/>
          <a:ext cx="3132622" cy="725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400" b="1" kern="1200" dirty="0"/>
            <a:t>השיפור של המתאמנים עם השימוש במערכת</a:t>
          </a:r>
          <a:endParaRPr lang="en-US" sz="2400" kern="1200" dirty="0"/>
        </a:p>
      </dsp:txBody>
      <dsp:txXfrm>
        <a:off x="3691488" y="1242503"/>
        <a:ext cx="3132622" cy="725657"/>
      </dsp:txXfrm>
    </dsp:sp>
    <dsp:sp modelId="{B163B461-FA64-41A2-9AC3-2AFBF4D081DF}">
      <dsp:nvSpPr>
        <dsp:cNvPr id="0" name=""/>
        <dsp:cNvSpPr/>
      </dsp:nvSpPr>
      <dsp:spPr>
        <a:xfrm>
          <a:off x="3691488" y="2028769"/>
          <a:ext cx="3132622" cy="105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המתאמנים השתפרו עם השימוש במערכת</a:t>
          </a:r>
        </a:p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לא היה הבדל בציונים בין הקבוצות</a:t>
          </a:r>
          <a:endParaRPr lang="en-US" sz="1800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3691488" y="2028769"/>
        <a:ext cx="3132622" cy="1050931"/>
      </dsp:txXfrm>
    </dsp:sp>
    <dsp:sp modelId="{FA248FDD-A1C2-4F2F-996D-FA69257D0B2B}">
      <dsp:nvSpPr>
        <dsp:cNvPr id="0" name=""/>
        <dsp:cNvSpPr/>
      </dsp:nvSpPr>
      <dsp:spPr>
        <a:xfrm>
          <a:off x="8240146" y="49262"/>
          <a:ext cx="1096417" cy="1062931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7372320" y="1242503"/>
          <a:ext cx="3132622" cy="725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400" b="1" kern="1200" dirty="0"/>
            <a:t>נכונות המתאמנים להשתמש במערכת</a:t>
          </a:r>
          <a:endParaRPr lang="en-US" sz="2400" kern="1200" dirty="0"/>
        </a:p>
      </dsp:txBody>
      <dsp:txXfrm>
        <a:off x="7372320" y="1242503"/>
        <a:ext cx="3132622" cy="725657"/>
      </dsp:txXfrm>
    </dsp:sp>
    <dsp:sp modelId="{BC40D32C-24BF-473A-8CE0-F480D694A3D0}">
      <dsp:nvSpPr>
        <dsp:cNvPr id="0" name=""/>
        <dsp:cNvSpPr/>
      </dsp:nvSpPr>
      <dsp:spPr>
        <a:xfrm>
          <a:off x="7372320" y="2028769"/>
          <a:ext cx="3132622" cy="105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המשתתפים תפסו את המערכת באופן חיובי משאלוני שביעות הרצון</a:t>
          </a:r>
          <a:endParaRPr lang="en-US" sz="1800" b="1" kern="1200" dirty="0">
            <a:solidFill>
              <a:schemeClr val="accent2">
                <a:lumMod val="60000"/>
                <a:lumOff val="40000"/>
              </a:schemeClr>
            </a:solidFill>
          </a:endParaRPr>
        </a:p>
      </dsp:txBody>
      <dsp:txXfrm>
        <a:off x="7372320" y="2028769"/>
        <a:ext cx="3132622" cy="10509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DC461-10DB-4794-AC1F-7E974D9598D0}">
      <dsp:nvSpPr>
        <dsp:cNvPr id="0" name=""/>
        <dsp:cNvSpPr/>
      </dsp:nvSpPr>
      <dsp:spPr>
        <a:xfrm>
          <a:off x="1043266" y="95831"/>
          <a:ext cx="1093470" cy="10934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1E1EC-644C-4C9B-B736-972F3DBBCECF}">
      <dsp:nvSpPr>
        <dsp:cNvPr id="0" name=""/>
        <dsp:cNvSpPr/>
      </dsp:nvSpPr>
      <dsp:spPr>
        <a:xfrm>
          <a:off x="13468" y="1246075"/>
          <a:ext cx="3124201" cy="89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8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  <a:t>אדפטציית הבינה המלאכותית</a:t>
          </a:r>
          <a:endParaRPr lang="en-US" sz="2800" b="1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Source Sans Pro"/>
            <a:ea typeface="+mn-ea"/>
            <a:cs typeface="+mn-cs"/>
          </a:endParaRPr>
        </a:p>
      </dsp:txBody>
      <dsp:txXfrm>
        <a:off x="13468" y="1246075"/>
        <a:ext cx="3124201" cy="895310"/>
      </dsp:txXfrm>
    </dsp:sp>
    <dsp:sp modelId="{21C8A60F-D86A-4EC1-9712-02860704982E}">
      <dsp:nvSpPr>
        <dsp:cNvPr id="0" name=""/>
        <dsp:cNvSpPr/>
      </dsp:nvSpPr>
      <dsp:spPr>
        <a:xfrm>
          <a:off x="13468" y="2203175"/>
          <a:ext cx="3124201" cy="906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פחות שאלות נשאלו בידי </a:t>
          </a:r>
          <a:r>
            <a:rPr lang="he-IL" sz="2000" b="1" kern="1200" dirty="0" err="1">
              <a:solidFill>
                <a:schemeClr val="accent2"/>
              </a:solidFill>
              <a:latin typeface="Source Sans Pro"/>
              <a:ea typeface="+mn-ea"/>
              <a:cs typeface="+mn-cs"/>
            </a:rPr>
            <a:t>האוואטאר</a:t>
          </a: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 היום-יומי ביחס לשאר</a:t>
          </a:r>
          <a:endParaRPr lang="en-US" sz="2000" b="1" kern="1200" dirty="0">
            <a:solidFill>
              <a:schemeClr val="accent2"/>
            </a:solidFill>
            <a:latin typeface="Source Sans Pro"/>
            <a:ea typeface="+mn-ea"/>
            <a:cs typeface="+mn-cs"/>
          </a:endParaRPr>
        </a:p>
      </dsp:txBody>
      <dsp:txXfrm>
        <a:off x="13468" y="2203175"/>
        <a:ext cx="3124201" cy="906028"/>
      </dsp:txXfrm>
    </dsp:sp>
    <dsp:sp modelId="{FA248FDD-A1C2-4F2F-996D-FA69257D0B2B}">
      <dsp:nvSpPr>
        <dsp:cNvPr id="0" name=""/>
        <dsp:cNvSpPr/>
      </dsp:nvSpPr>
      <dsp:spPr>
        <a:xfrm>
          <a:off x="5068408" y="164767"/>
          <a:ext cx="1093470" cy="10934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4050890" y="1241070"/>
          <a:ext cx="3124201" cy="89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800" b="1" kern="1200" dirty="0"/>
            <a:t>אופי האימון </a:t>
          </a:r>
          <a:br>
            <a:rPr lang="en-US" sz="2800" b="1" kern="1200" dirty="0"/>
          </a:br>
          <a:r>
            <a:rPr lang="he-IL" sz="2800" b="1" kern="1200" dirty="0"/>
            <a:t>(אורך התשובות)</a:t>
          </a:r>
          <a:endParaRPr lang="en-US" sz="2800" kern="1200" dirty="0"/>
        </a:p>
      </dsp:txBody>
      <dsp:txXfrm>
        <a:off x="4050890" y="1241070"/>
        <a:ext cx="3124201" cy="895310"/>
      </dsp:txXfrm>
    </dsp:sp>
    <dsp:sp modelId="{BC40D32C-24BF-473A-8CE0-F480D694A3D0}">
      <dsp:nvSpPr>
        <dsp:cNvPr id="0" name=""/>
        <dsp:cNvSpPr/>
      </dsp:nvSpPr>
      <dsp:spPr>
        <a:xfrm>
          <a:off x="3684405" y="2188160"/>
          <a:ext cx="3857170" cy="926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rgbClr val="12B1BF"/>
              </a:solidFill>
              <a:latin typeface="Source Sans Pro"/>
              <a:ea typeface="+mn-ea"/>
              <a:cs typeface="+mn-cs"/>
            </a:rPr>
            <a:t>התשובות של קבוצת המתאמנים עם </a:t>
          </a:r>
          <a:r>
            <a:rPr lang="he-IL" sz="2000" b="1" kern="1200" dirty="0" err="1">
              <a:solidFill>
                <a:srgbClr val="12B1BF"/>
              </a:solidFill>
              <a:latin typeface="Source Sans Pro"/>
              <a:ea typeface="+mn-ea"/>
              <a:cs typeface="+mn-cs"/>
            </a:rPr>
            <a:t>האוואטאר</a:t>
          </a:r>
          <a:r>
            <a:rPr lang="he-IL" sz="2000" b="1" kern="1200" dirty="0">
              <a:solidFill>
                <a:srgbClr val="12B1BF"/>
              </a:solidFill>
              <a:latin typeface="Source Sans Pro"/>
              <a:ea typeface="+mn-ea"/>
              <a:cs typeface="+mn-cs"/>
            </a:rPr>
            <a:t> היום-יומי היו ארוכות יותר ביחס </a:t>
          </a:r>
          <a:r>
            <a:rPr lang="he-IL" sz="2000" b="1" kern="1200" dirty="0" err="1">
              <a:solidFill>
                <a:srgbClr val="12B1BF"/>
              </a:solidFill>
              <a:latin typeface="Source Sans Pro"/>
              <a:ea typeface="+mn-ea"/>
              <a:cs typeface="+mn-cs"/>
            </a:rPr>
            <a:t>לאוואטאר</a:t>
          </a:r>
          <a:r>
            <a:rPr lang="he-IL" sz="2000" b="1" kern="1200" dirty="0">
              <a:solidFill>
                <a:srgbClr val="12B1BF"/>
              </a:solidFill>
              <a:latin typeface="Source Sans Pro"/>
              <a:ea typeface="+mn-ea"/>
              <a:cs typeface="+mn-cs"/>
            </a:rPr>
            <a:t> הפורמלי.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rgbClr val="12B1BF"/>
              </a:solidFill>
              <a:latin typeface="Source Sans Pro"/>
              <a:ea typeface="+mn-ea"/>
              <a:cs typeface="+mn-cs"/>
            </a:rPr>
            <a:t> התשובות היו ארוכות יותר גם בראיון השני לעומת הראשון</a:t>
          </a:r>
          <a:endParaRPr lang="en-US" sz="2000" b="1" kern="1200" dirty="0">
            <a:solidFill>
              <a:srgbClr val="12B1BF"/>
            </a:solidFill>
            <a:latin typeface="Source Sans Pro"/>
            <a:ea typeface="+mn-ea"/>
            <a:cs typeface="+mn-cs"/>
          </a:endParaRPr>
        </a:p>
      </dsp:txBody>
      <dsp:txXfrm>
        <a:off x="3684405" y="2188160"/>
        <a:ext cx="3857170" cy="926048"/>
      </dsp:txXfrm>
    </dsp:sp>
    <dsp:sp modelId="{5CB8D87B-EC08-48FE-841A-5EB2FD50E12E}">
      <dsp:nvSpPr>
        <dsp:cNvPr id="0" name=""/>
        <dsp:cNvSpPr/>
      </dsp:nvSpPr>
      <dsp:spPr>
        <a:xfrm>
          <a:off x="9072281" y="101757"/>
          <a:ext cx="1093470" cy="10934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027B0-FEC0-4174-8B34-4FA36361BFB4}">
      <dsp:nvSpPr>
        <dsp:cNvPr id="0" name=""/>
        <dsp:cNvSpPr/>
      </dsp:nvSpPr>
      <dsp:spPr>
        <a:xfrm>
          <a:off x="8088311" y="1221799"/>
          <a:ext cx="3124201" cy="89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8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  <a:t>אופי האימון </a:t>
          </a:r>
          <a:br>
            <a:rPr lang="en-US" sz="28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</a:br>
          <a:r>
            <a:rPr lang="he-IL" sz="28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  <a:t>(זמן האימון)</a:t>
          </a:r>
          <a:endParaRPr lang="en-US" sz="2800" b="1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Source Sans Pro"/>
            <a:ea typeface="+mn-ea"/>
            <a:cs typeface="+mn-cs"/>
          </a:endParaRPr>
        </a:p>
      </dsp:txBody>
      <dsp:txXfrm>
        <a:off x="8088311" y="1221799"/>
        <a:ext cx="3124201" cy="895310"/>
      </dsp:txXfrm>
    </dsp:sp>
    <dsp:sp modelId="{EB2BA5BF-6DD2-473D-AB30-BC3B4F5C2F74}">
      <dsp:nvSpPr>
        <dsp:cNvPr id="0" name=""/>
        <dsp:cNvSpPr/>
      </dsp:nvSpPr>
      <dsp:spPr>
        <a:xfrm>
          <a:off x="8088311" y="2130347"/>
          <a:ext cx="3124201" cy="1003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זמן האימון של המתאמנים עם </a:t>
          </a:r>
          <a:r>
            <a:rPr lang="he-IL" sz="2000" b="1" kern="1200" dirty="0" err="1">
              <a:solidFill>
                <a:schemeClr val="accent2"/>
              </a:solidFill>
              <a:latin typeface="Source Sans Pro"/>
              <a:ea typeface="+mn-ea"/>
              <a:cs typeface="+mn-cs"/>
            </a:rPr>
            <a:t>האוואטאר</a:t>
          </a: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 היום-יומי היה קצר יותר ביחס </a:t>
          </a:r>
          <a:r>
            <a:rPr lang="he-IL" sz="2000" b="1" kern="1200" dirty="0" err="1">
              <a:solidFill>
                <a:schemeClr val="accent2"/>
              </a:solidFill>
              <a:latin typeface="Source Sans Pro"/>
              <a:ea typeface="+mn-ea"/>
              <a:cs typeface="+mn-cs"/>
            </a:rPr>
            <a:t>לאווטאר</a:t>
          </a:r>
          <a:r>
            <a:rPr lang="he-IL" sz="2000" b="1" kern="1200" dirty="0">
              <a:solidFill>
                <a:schemeClr val="accent2"/>
              </a:solidFill>
              <a:latin typeface="Source Sans Pro"/>
              <a:ea typeface="+mn-ea"/>
              <a:cs typeface="+mn-cs"/>
            </a:rPr>
            <a:t> הפורמלי</a:t>
          </a:r>
          <a:endParaRPr lang="en-US" sz="2000" b="1" kern="1200" dirty="0">
            <a:solidFill>
              <a:srgbClr val="12B1BF"/>
            </a:solidFill>
            <a:latin typeface="Source Sans Pro"/>
            <a:ea typeface="+mn-ea"/>
            <a:cs typeface="+mn-cs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12B1BF"/>
            </a:solidFill>
            <a:latin typeface="Source Sans Pro"/>
            <a:ea typeface="+mn-ea"/>
            <a:cs typeface="+mn-cs"/>
          </a:endParaRPr>
        </a:p>
      </dsp:txBody>
      <dsp:txXfrm>
        <a:off x="8088311" y="2130347"/>
        <a:ext cx="3124201" cy="1003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1E60A-992E-44EC-9FC6-F4867118AAC6}">
      <dsp:nvSpPr>
        <dsp:cNvPr id="0" name=""/>
        <dsp:cNvSpPr/>
      </dsp:nvSpPr>
      <dsp:spPr>
        <a:xfrm>
          <a:off x="1024623" y="262669"/>
          <a:ext cx="1097489" cy="1097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F8E43-9891-4631-B241-9393EE1124AE}">
      <dsp:nvSpPr>
        <dsp:cNvPr id="0" name=""/>
        <dsp:cNvSpPr/>
      </dsp:nvSpPr>
      <dsp:spPr>
        <a:xfrm>
          <a:off x="5527" y="1368744"/>
          <a:ext cx="3135684" cy="73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400" b="1" kern="1200" dirty="0"/>
            <a:t>ביצועי המתאמנים במהלך השימוש במערכת</a:t>
          </a:r>
          <a:endParaRPr lang="en-US" sz="2400" kern="1200" dirty="0"/>
        </a:p>
      </dsp:txBody>
      <dsp:txXfrm>
        <a:off x="5527" y="1368744"/>
        <a:ext cx="3135684" cy="734926"/>
      </dsp:txXfrm>
    </dsp:sp>
    <dsp:sp modelId="{3A1DE9E4-7F94-488D-AFAA-987D1D178BA6}">
      <dsp:nvSpPr>
        <dsp:cNvPr id="0" name=""/>
        <dsp:cNvSpPr/>
      </dsp:nvSpPr>
      <dsp:spPr>
        <a:xfrm>
          <a:off x="5527" y="2160267"/>
          <a:ext cx="3135684" cy="81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rgbClr val="FFC000"/>
              </a:solidFill>
            </a:rPr>
            <a:t>ככל שהאוואטאר נראה יותר פורמלי כך ביצועי המתאמנים יהיו גבוהים יותר</a:t>
          </a:r>
          <a:endParaRPr lang="en-US" sz="1800" kern="1200" dirty="0">
            <a:solidFill>
              <a:srgbClr val="FFC000"/>
            </a:solidFill>
          </a:endParaRPr>
        </a:p>
      </dsp:txBody>
      <dsp:txXfrm>
        <a:off x="5527" y="2160267"/>
        <a:ext cx="3135684" cy="819122"/>
      </dsp:txXfrm>
    </dsp:sp>
    <dsp:sp modelId="{DD85D0C7-AB0A-41F9-B8A1-FA204A1AD483}">
      <dsp:nvSpPr>
        <dsp:cNvPr id="0" name=""/>
        <dsp:cNvSpPr/>
      </dsp:nvSpPr>
      <dsp:spPr>
        <a:xfrm>
          <a:off x="4680979" y="275850"/>
          <a:ext cx="1097489" cy="1097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CE56D-9502-4028-B69B-D31FF6173023}">
      <dsp:nvSpPr>
        <dsp:cNvPr id="0" name=""/>
        <dsp:cNvSpPr/>
      </dsp:nvSpPr>
      <dsp:spPr>
        <a:xfrm>
          <a:off x="3689957" y="1368744"/>
          <a:ext cx="3135684" cy="73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400" b="1" kern="1200" dirty="0"/>
            <a:t>השיפור של המתאמנים עם השימוש במערכת</a:t>
          </a:r>
          <a:endParaRPr lang="en-US" sz="2400" kern="1200" dirty="0"/>
        </a:p>
      </dsp:txBody>
      <dsp:txXfrm>
        <a:off x="3689957" y="1368744"/>
        <a:ext cx="3135684" cy="734926"/>
      </dsp:txXfrm>
    </dsp:sp>
    <dsp:sp modelId="{B163B461-FA64-41A2-9AC3-2AFBF4D081DF}">
      <dsp:nvSpPr>
        <dsp:cNvPr id="0" name=""/>
        <dsp:cNvSpPr/>
      </dsp:nvSpPr>
      <dsp:spPr>
        <a:xfrm>
          <a:off x="3689957" y="2160267"/>
          <a:ext cx="3135684" cy="81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rgbClr val="FFC000"/>
              </a:solidFill>
            </a:rPr>
            <a:t>ככל שהאוואטאר נראה יותר פורמלי, כך מגמת השיפור של המתאמנים תהיה גבוהה יותר</a:t>
          </a:r>
          <a:endParaRPr lang="en-US" sz="1800" kern="1200" dirty="0">
            <a:solidFill>
              <a:srgbClr val="FFC000"/>
            </a:solidFill>
          </a:endParaRPr>
        </a:p>
      </dsp:txBody>
      <dsp:txXfrm>
        <a:off x="3689957" y="2160267"/>
        <a:ext cx="3135684" cy="819122"/>
      </dsp:txXfrm>
    </dsp:sp>
    <dsp:sp modelId="{FA248FDD-A1C2-4F2F-996D-FA69257D0B2B}">
      <dsp:nvSpPr>
        <dsp:cNvPr id="0" name=""/>
        <dsp:cNvSpPr/>
      </dsp:nvSpPr>
      <dsp:spPr>
        <a:xfrm>
          <a:off x="8239900" y="206411"/>
          <a:ext cx="1097489" cy="1097489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7374387" y="1368744"/>
          <a:ext cx="3135684" cy="734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400" b="1" kern="1200" dirty="0"/>
            <a:t>נכונות המתאמנים להשתמש במערכת</a:t>
          </a:r>
          <a:endParaRPr lang="en-US" sz="2400" kern="1200" dirty="0"/>
        </a:p>
      </dsp:txBody>
      <dsp:txXfrm>
        <a:off x="7374387" y="1368744"/>
        <a:ext cx="3135684" cy="734926"/>
      </dsp:txXfrm>
    </dsp:sp>
    <dsp:sp modelId="{BC40D32C-24BF-473A-8CE0-F480D694A3D0}">
      <dsp:nvSpPr>
        <dsp:cNvPr id="0" name=""/>
        <dsp:cNvSpPr/>
      </dsp:nvSpPr>
      <dsp:spPr>
        <a:xfrm>
          <a:off x="7374387" y="2160267"/>
          <a:ext cx="3135684" cy="819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rgbClr val="FFC000"/>
              </a:solidFill>
            </a:rPr>
            <a:t>ככל שהאוואטאר יותר פורמלי כך נכונות המתאמנים להשתמש במערכת תהיה גבוהה יותר</a:t>
          </a:r>
          <a:endParaRPr lang="en-US" sz="1800" kern="1200" dirty="0">
            <a:solidFill>
              <a:srgbClr val="FFC000"/>
            </a:solidFill>
          </a:endParaRPr>
        </a:p>
      </dsp:txBody>
      <dsp:txXfrm>
        <a:off x="7374387" y="2160267"/>
        <a:ext cx="3135684" cy="819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DC461-10DB-4794-AC1F-7E974D9598D0}">
      <dsp:nvSpPr>
        <dsp:cNvPr id="0" name=""/>
        <dsp:cNvSpPr/>
      </dsp:nvSpPr>
      <dsp:spPr>
        <a:xfrm>
          <a:off x="1924738" y="213120"/>
          <a:ext cx="1509048" cy="1509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1E1EC-644C-4C9B-B736-972F3DBBCECF}">
      <dsp:nvSpPr>
        <dsp:cNvPr id="0" name=""/>
        <dsp:cNvSpPr/>
      </dsp:nvSpPr>
      <dsp:spPr>
        <a:xfrm>
          <a:off x="517279" y="1644647"/>
          <a:ext cx="4311566" cy="64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400" b="1" kern="1200" dirty="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Source Sans Pro"/>
              <a:ea typeface="+mn-ea"/>
              <a:cs typeface="+mn-cs"/>
            </a:rPr>
            <a:t>אדפטציית הבינה המלאכותית</a:t>
          </a:r>
          <a:endParaRPr lang="en-US" sz="2400" b="1" kern="1200" dirty="0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latin typeface="Source Sans Pro"/>
            <a:ea typeface="+mn-ea"/>
            <a:cs typeface="+mn-cs"/>
          </a:endParaRPr>
        </a:p>
      </dsp:txBody>
      <dsp:txXfrm>
        <a:off x="517279" y="1644647"/>
        <a:ext cx="4311566" cy="646734"/>
      </dsp:txXfrm>
    </dsp:sp>
    <dsp:sp modelId="{21C8A60F-D86A-4EC1-9712-02860704982E}">
      <dsp:nvSpPr>
        <dsp:cNvPr id="0" name=""/>
        <dsp:cNvSpPr/>
      </dsp:nvSpPr>
      <dsp:spPr>
        <a:xfrm>
          <a:off x="517279" y="2353961"/>
          <a:ext cx="4311566" cy="773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rgbClr val="FFC000"/>
              </a:solidFill>
              <a:latin typeface="Source Sans Pro"/>
              <a:ea typeface="+mn-ea"/>
              <a:cs typeface="+mn-cs"/>
            </a:rPr>
            <a:t>פחות שאלות יישאלו בידי </a:t>
          </a:r>
          <a:r>
            <a:rPr lang="he-IL" sz="1800" b="1" kern="1200" dirty="0" err="1">
              <a:solidFill>
                <a:srgbClr val="FFC000"/>
              </a:solidFill>
              <a:latin typeface="Source Sans Pro"/>
              <a:ea typeface="+mn-ea"/>
              <a:cs typeface="+mn-cs"/>
            </a:rPr>
            <a:t>אוואטאר</a:t>
          </a:r>
          <a:r>
            <a:rPr lang="he-IL" sz="1800" b="1" kern="1200" dirty="0">
              <a:solidFill>
                <a:srgbClr val="FFC000"/>
              </a:solidFill>
              <a:latin typeface="Source Sans Pro"/>
              <a:ea typeface="+mn-ea"/>
              <a:cs typeface="+mn-cs"/>
            </a:rPr>
            <a:t> יותר פורמלי</a:t>
          </a:r>
          <a:endParaRPr lang="en-US" sz="1800" b="1" kern="1200" dirty="0">
            <a:solidFill>
              <a:srgbClr val="FFC000"/>
            </a:solidFill>
            <a:latin typeface="Source Sans Pro"/>
            <a:ea typeface="+mn-ea"/>
            <a:cs typeface="+mn-cs"/>
          </a:endParaRPr>
        </a:p>
      </dsp:txBody>
      <dsp:txXfrm>
        <a:off x="517279" y="2353961"/>
        <a:ext cx="4311566" cy="773947"/>
      </dsp:txXfrm>
    </dsp:sp>
    <dsp:sp modelId="{FA248FDD-A1C2-4F2F-996D-FA69257D0B2B}">
      <dsp:nvSpPr>
        <dsp:cNvPr id="0" name=""/>
        <dsp:cNvSpPr/>
      </dsp:nvSpPr>
      <dsp:spPr>
        <a:xfrm>
          <a:off x="7383104" y="108211"/>
          <a:ext cx="1509048" cy="1509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5990253" y="1644647"/>
          <a:ext cx="4311566" cy="64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800" b="1" kern="1200" dirty="0"/>
            <a:t>אופי האימון</a:t>
          </a:r>
          <a:endParaRPr lang="en-US" sz="2800" kern="1200" dirty="0"/>
        </a:p>
      </dsp:txBody>
      <dsp:txXfrm>
        <a:off x="5990253" y="1644647"/>
        <a:ext cx="4311566" cy="646734"/>
      </dsp:txXfrm>
    </dsp:sp>
    <dsp:sp modelId="{BC40D32C-24BF-473A-8CE0-F480D694A3D0}">
      <dsp:nvSpPr>
        <dsp:cNvPr id="0" name=""/>
        <dsp:cNvSpPr/>
      </dsp:nvSpPr>
      <dsp:spPr>
        <a:xfrm>
          <a:off x="5583370" y="2353961"/>
          <a:ext cx="5125331" cy="773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solidFill>
                <a:srgbClr val="FFC000"/>
              </a:solidFill>
            </a:rPr>
            <a:t>זמן האימון, אורך התשובות והזמן המושקע לשאלה בידי המתאמנים יהיו ארוכים יותר עבור המתאמנים עם </a:t>
          </a:r>
          <a:r>
            <a:rPr lang="he-IL" sz="1800" b="1" kern="1200" dirty="0" err="1">
              <a:solidFill>
                <a:srgbClr val="FFC000"/>
              </a:solidFill>
            </a:rPr>
            <a:t>אוואטאר</a:t>
          </a:r>
          <a:r>
            <a:rPr lang="he-IL" sz="1800" b="1" kern="1200" dirty="0">
              <a:solidFill>
                <a:srgbClr val="FFC000"/>
              </a:solidFill>
            </a:rPr>
            <a:t> יותר פורמלי</a:t>
          </a:r>
          <a:endParaRPr lang="en-US" sz="1800" kern="1200" dirty="0">
            <a:solidFill>
              <a:srgbClr val="FFC000"/>
            </a:solidFill>
          </a:endParaRPr>
        </a:p>
      </dsp:txBody>
      <dsp:txXfrm>
        <a:off x="5583370" y="2353961"/>
        <a:ext cx="5125331" cy="773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D29BA-C937-41A0-A51D-E857B256B49A}">
      <dsp:nvSpPr>
        <dsp:cNvPr id="0" name=""/>
        <dsp:cNvSpPr/>
      </dsp:nvSpPr>
      <dsp:spPr>
        <a:xfrm>
          <a:off x="0" y="4335442"/>
          <a:ext cx="6373813" cy="14229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u="none" kern="1200" dirty="0"/>
            <a:t>שלב 3: שאלון סיום</a:t>
          </a:r>
          <a:endParaRPr lang="en-US" sz="2400" u="none" kern="1200" dirty="0"/>
        </a:p>
      </dsp:txBody>
      <dsp:txXfrm>
        <a:off x="0" y="4335442"/>
        <a:ext cx="6373813" cy="1422989"/>
      </dsp:txXfrm>
    </dsp:sp>
    <dsp:sp modelId="{EB3DE382-5A7A-43BB-B73F-6D06AC112E51}">
      <dsp:nvSpPr>
        <dsp:cNvPr id="0" name=""/>
        <dsp:cNvSpPr/>
      </dsp:nvSpPr>
      <dsp:spPr>
        <a:xfrm rot="10800000">
          <a:off x="0" y="2168230"/>
          <a:ext cx="6373813" cy="2188557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u="none" kern="1200" dirty="0"/>
            <a:t>שלב 2: ראיונות עבודה</a:t>
          </a:r>
          <a:endParaRPr lang="en-US" sz="2400" u="none" kern="1200" dirty="0"/>
        </a:p>
      </dsp:txBody>
      <dsp:txXfrm rot="-10800000">
        <a:off x="0" y="2168230"/>
        <a:ext cx="6373813" cy="768183"/>
      </dsp:txXfrm>
    </dsp:sp>
    <dsp:sp modelId="{5C51F9A5-DFFF-419A-B23D-371590643C61}">
      <dsp:nvSpPr>
        <dsp:cNvPr id="0" name=""/>
        <dsp:cNvSpPr/>
      </dsp:nvSpPr>
      <dsp:spPr>
        <a:xfrm>
          <a:off x="5091581" y="2910572"/>
          <a:ext cx="1282232" cy="65437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300" kern="1200" dirty="0"/>
            <a:t>הסברים של ארתור (אוואטאר מנחה)</a:t>
          </a:r>
          <a:endParaRPr lang="en-US" sz="1300" kern="1200" dirty="0"/>
        </a:p>
      </dsp:txBody>
      <dsp:txXfrm>
        <a:off x="5091581" y="2910572"/>
        <a:ext cx="1282232" cy="654378"/>
      </dsp:txXfrm>
    </dsp:sp>
    <dsp:sp modelId="{B2D8F0A9-8F7A-42A9-947A-18E167C97B81}">
      <dsp:nvSpPr>
        <dsp:cNvPr id="0" name=""/>
        <dsp:cNvSpPr/>
      </dsp:nvSpPr>
      <dsp:spPr>
        <a:xfrm>
          <a:off x="3850295" y="2910572"/>
          <a:ext cx="1255574" cy="65437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/>
            <a:t>ראיון עבודה ראשון</a:t>
          </a:r>
          <a:endParaRPr lang="en-US" sz="1400" kern="1200" dirty="0"/>
        </a:p>
      </dsp:txBody>
      <dsp:txXfrm>
        <a:off x="3850295" y="2910572"/>
        <a:ext cx="1255574" cy="654378"/>
      </dsp:txXfrm>
    </dsp:sp>
    <dsp:sp modelId="{94BF7FF1-BA54-4D55-B107-890F13B64833}">
      <dsp:nvSpPr>
        <dsp:cNvPr id="0" name=""/>
        <dsp:cNvSpPr/>
      </dsp:nvSpPr>
      <dsp:spPr>
        <a:xfrm>
          <a:off x="2586065" y="2910572"/>
          <a:ext cx="1270627" cy="65437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/>
            <a:t>קבלת משוב ועצות לשיפור</a:t>
          </a:r>
          <a:endParaRPr lang="en-US" sz="1400" kern="1200" dirty="0"/>
        </a:p>
      </dsp:txBody>
      <dsp:txXfrm>
        <a:off x="2586065" y="2910572"/>
        <a:ext cx="1270627" cy="654378"/>
      </dsp:txXfrm>
    </dsp:sp>
    <dsp:sp modelId="{5D84B833-1BC2-4957-A3CD-439181E50ECF}">
      <dsp:nvSpPr>
        <dsp:cNvPr id="0" name=""/>
        <dsp:cNvSpPr/>
      </dsp:nvSpPr>
      <dsp:spPr>
        <a:xfrm>
          <a:off x="1292229" y="2910572"/>
          <a:ext cx="1282232" cy="65437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/>
            <a:t>ראיון עבודה שני</a:t>
          </a:r>
          <a:endParaRPr lang="en-US" sz="1400" kern="1200" dirty="0"/>
        </a:p>
      </dsp:txBody>
      <dsp:txXfrm>
        <a:off x="1292229" y="2910572"/>
        <a:ext cx="1282232" cy="654378"/>
      </dsp:txXfrm>
    </dsp:sp>
    <dsp:sp modelId="{FBA22B92-1BDC-4893-9DCC-9AFA2E245D62}">
      <dsp:nvSpPr>
        <dsp:cNvPr id="0" name=""/>
        <dsp:cNvSpPr/>
      </dsp:nvSpPr>
      <dsp:spPr>
        <a:xfrm>
          <a:off x="0" y="2910572"/>
          <a:ext cx="1282232" cy="65437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kern="1200" dirty="0"/>
            <a:t>קבלת משוב ועצות לשיפור</a:t>
          </a:r>
          <a:endParaRPr lang="en-US" sz="1400" kern="1200" dirty="0"/>
        </a:p>
      </dsp:txBody>
      <dsp:txXfrm>
        <a:off x="0" y="2910572"/>
        <a:ext cx="1282232" cy="654378"/>
      </dsp:txXfrm>
    </dsp:sp>
    <dsp:sp modelId="{43232F86-D216-4805-8AD9-17C9AE9035E5}">
      <dsp:nvSpPr>
        <dsp:cNvPr id="0" name=""/>
        <dsp:cNvSpPr/>
      </dsp:nvSpPr>
      <dsp:spPr>
        <a:xfrm rot="10800000">
          <a:off x="0" y="1018"/>
          <a:ext cx="6373813" cy="2188557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u="none" kern="1200" dirty="0"/>
            <a:t>שלב 1: שאלון פתיחה והסבר</a:t>
          </a:r>
          <a:endParaRPr lang="en-US" sz="2400" u="none" kern="1200" dirty="0"/>
        </a:p>
      </dsp:txBody>
      <dsp:txXfrm rot="10800000">
        <a:off x="0" y="1018"/>
        <a:ext cx="6373813" cy="14220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48FDD-A1C2-4F2F-996D-FA69257D0B2B}">
      <dsp:nvSpPr>
        <dsp:cNvPr id="0" name=""/>
        <dsp:cNvSpPr/>
      </dsp:nvSpPr>
      <dsp:spPr>
        <a:xfrm>
          <a:off x="1660148" y="221635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269305" y="1770585"/>
          <a:ext cx="4320000" cy="111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3600" b="1" kern="1200" dirty="0"/>
            <a:t>מגמת השיפור בין הראיונות</a:t>
          </a:r>
          <a:endParaRPr lang="en-US" sz="3600" kern="1200" dirty="0"/>
        </a:p>
      </dsp:txBody>
      <dsp:txXfrm>
        <a:off x="269305" y="1770585"/>
        <a:ext cx="4320000" cy="1113750"/>
      </dsp:txXfrm>
    </dsp:sp>
    <dsp:sp modelId="{BC40D32C-24BF-473A-8CE0-F480D694A3D0}">
      <dsp:nvSpPr>
        <dsp:cNvPr id="0" name=""/>
        <dsp:cNvSpPr/>
      </dsp:nvSpPr>
      <dsp:spPr>
        <a:xfrm>
          <a:off x="269305" y="2970961"/>
          <a:ext cx="4320000" cy="1432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 dirty="0"/>
            <a:t>הציונים בראיון השני היו גבוהים יותר מהציונים בראיון הראשון</a:t>
          </a:r>
          <a:endParaRPr lang="en-US" sz="2800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 dirty="0"/>
            <a:t>ללא הבדל בין הקבוצות</a:t>
          </a:r>
        </a:p>
      </dsp:txBody>
      <dsp:txXfrm>
        <a:off x="269305" y="2970961"/>
        <a:ext cx="4320000" cy="14326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48FDD-A1C2-4F2F-996D-FA69257D0B2B}">
      <dsp:nvSpPr>
        <dsp:cNvPr id="0" name=""/>
        <dsp:cNvSpPr/>
      </dsp:nvSpPr>
      <dsp:spPr>
        <a:xfrm>
          <a:off x="1660900" y="474955"/>
          <a:ext cx="1510523" cy="127491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9000" b="-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271414" y="1786434"/>
          <a:ext cx="4315781" cy="546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3600" b="1" kern="1200" dirty="0"/>
            <a:t>זמני הראיונות</a:t>
          </a:r>
          <a:endParaRPr lang="en-US" sz="3600" kern="1200" dirty="0"/>
        </a:p>
      </dsp:txBody>
      <dsp:txXfrm>
        <a:off x="271414" y="1786434"/>
        <a:ext cx="4315781" cy="546393"/>
      </dsp:txXfrm>
    </dsp:sp>
    <dsp:sp modelId="{BC40D32C-24BF-473A-8CE0-F480D694A3D0}">
      <dsp:nvSpPr>
        <dsp:cNvPr id="0" name=""/>
        <dsp:cNvSpPr/>
      </dsp:nvSpPr>
      <dsp:spPr>
        <a:xfrm>
          <a:off x="271414" y="2408384"/>
          <a:ext cx="4315781" cy="171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 dirty="0"/>
            <a:t>זמני האימון היו קצרים יותר עבור המתאמנים עם האוואטאר היום-יומי ביחס לקבוצת האוואטאר הפורמלי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 dirty="0"/>
            <a:t>ללא הבדל בין הראיונות</a:t>
          </a:r>
          <a:endParaRPr lang="en-US" sz="2800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2800" kern="1200" dirty="0"/>
        </a:p>
      </dsp:txBody>
      <dsp:txXfrm>
        <a:off x="271414" y="2408384"/>
        <a:ext cx="4315781" cy="1718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48FDD-A1C2-4F2F-996D-FA69257D0B2B}">
      <dsp:nvSpPr>
        <dsp:cNvPr id="0" name=""/>
        <dsp:cNvSpPr/>
      </dsp:nvSpPr>
      <dsp:spPr>
        <a:xfrm>
          <a:off x="1660900" y="728507"/>
          <a:ext cx="1510523" cy="109156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271414" y="1851373"/>
          <a:ext cx="4315781" cy="467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3600" b="1" kern="1200" dirty="0"/>
            <a:t>מספר המילים לתשובה</a:t>
          </a:r>
          <a:endParaRPr lang="en-US" sz="3600" kern="1200" dirty="0"/>
        </a:p>
      </dsp:txBody>
      <dsp:txXfrm>
        <a:off x="271414" y="1851373"/>
        <a:ext cx="4315781" cy="467813"/>
      </dsp:txXfrm>
    </dsp:sp>
    <dsp:sp modelId="{BC40D32C-24BF-473A-8CE0-F480D694A3D0}">
      <dsp:nvSpPr>
        <dsp:cNvPr id="0" name=""/>
        <dsp:cNvSpPr/>
      </dsp:nvSpPr>
      <dsp:spPr>
        <a:xfrm>
          <a:off x="271414" y="2383877"/>
          <a:ext cx="4315781" cy="1471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/>
            <a:t>בממוצע מספר המילים לתשובה היה יותר גבוה בראיון השני ביחס לראשון</a:t>
          </a:r>
          <a:endParaRPr lang="en-US" sz="2800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/>
            <a:t>מספר המילים הממוצע היה גם גבוה יותר אצל המתאמנים עם האוואטאר היום-יומי ביחס לקבוצת האוואטאר הפורמלי</a:t>
          </a:r>
          <a:endParaRPr lang="LID4096" sz="2800" kern="120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2800" kern="1200" dirty="0"/>
        </a:p>
      </dsp:txBody>
      <dsp:txXfrm>
        <a:off x="271414" y="2383877"/>
        <a:ext cx="4315781" cy="14713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48FDD-A1C2-4F2F-996D-FA69257D0B2B}">
      <dsp:nvSpPr>
        <dsp:cNvPr id="0" name=""/>
        <dsp:cNvSpPr/>
      </dsp:nvSpPr>
      <dsp:spPr>
        <a:xfrm>
          <a:off x="1660900" y="338192"/>
          <a:ext cx="1510523" cy="137381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271414" y="1751407"/>
          <a:ext cx="4315781" cy="588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3600" b="1" kern="1200" dirty="0"/>
            <a:t>מספר השאלות בראיון</a:t>
          </a:r>
          <a:endParaRPr lang="en-US" sz="3600" kern="1200" dirty="0"/>
        </a:p>
      </dsp:txBody>
      <dsp:txXfrm>
        <a:off x="271414" y="1751407"/>
        <a:ext cx="4315781" cy="588779"/>
      </dsp:txXfrm>
    </dsp:sp>
    <dsp:sp modelId="{BC40D32C-24BF-473A-8CE0-F480D694A3D0}">
      <dsp:nvSpPr>
        <dsp:cNvPr id="0" name=""/>
        <dsp:cNvSpPr/>
      </dsp:nvSpPr>
      <dsp:spPr>
        <a:xfrm>
          <a:off x="271414" y="2421603"/>
          <a:ext cx="4315781" cy="1851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 dirty="0"/>
            <a:t>פחות שאלות נשאלו על ידי האוואטארים בראיון השני</a:t>
          </a:r>
        </a:p>
        <a:p>
          <a:pPr marL="0" lvl="0" indent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800" kern="1200" dirty="0"/>
            <a:t>האוואטאר היום-יומי שאל פחות שאלות ביחס לשאר</a:t>
          </a:r>
          <a:endParaRPr lang="en-US" sz="2800" kern="1200" dirty="0"/>
        </a:p>
        <a:p>
          <a:pPr marL="0" lvl="0" indent="0" algn="ctr" defTabSz="12446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2800" kern="1200" dirty="0"/>
        </a:p>
      </dsp:txBody>
      <dsp:txXfrm>
        <a:off x="271414" y="2421603"/>
        <a:ext cx="4315781" cy="18518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5D0C7-AB0A-41F9-B8A1-FA204A1AD483}">
      <dsp:nvSpPr>
        <dsp:cNvPr id="0" name=""/>
        <dsp:cNvSpPr/>
      </dsp:nvSpPr>
      <dsp:spPr>
        <a:xfrm>
          <a:off x="1288481" y="728167"/>
          <a:ext cx="1426359" cy="1426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CE56D-9502-4028-B69B-D31FF6173023}">
      <dsp:nvSpPr>
        <dsp:cNvPr id="0" name=""/>
        <dsp:cNvSpPr/>
      </dsp:nvSpPr>
      <dsp:spPr>
        <a:xfrm>
          <a:off x="493" y="2163275"/>
          <a:ext cx="4075312" cy="61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800" kern="1200" dirty="0"/>
            <a:t>שאלוני שביעות רצון</a:t>
          </a:r>
          <a:endParaRPr lang="en-US" sz="2800" kern="1200" dirty="0"/>
        </a:p>
      </dsp:txBody>
      <dsp:txXfrm>
        <a:off x="493" y="2163275"/>
        <a:ext cx="4075312" cy="611296"/>
      </dsp:txXfrm>
    </dsp:sp>
    <dsp:sp modelId="{B163B461-FA64-41A2-9AC3-2AFBF4D081DF}">
      <dsp:nvSpPr>
        <dsp:cNvPr id="0" name=""/>
        <dsp:cNvSpPr/>
      </dsp:nvSpPr>
      <dsp:spPr>
        <a:xfrm>
          <a:off x="493" y="2854975"/>
          <a:ext cx="4075312" cy="1729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כל השאלות קיבלו דירוג בין 3 (</a:t>
          </a:r>
          <a:r>
            <a:rPr lang="he-IL" sz="2000" kern="1200" dirty="0" err="1"/>
            <a:t>מסכימ.ה</a:t>
          </a:r>
          <a:r>
            <a:rPr lang="he-IL" sz="2000" kern="1200" dirty="0"/>
            <a:t> חלקית) ל- 4 (</a:t>
          </a:r>
          <a:r>
            <a:rPr lang="he-IL" sz="2000" kern="1200" dirty="0" err="1"/>
            <a:t>מסכימ.ה</a:t>
          </a:r>
          <a:r>
            <a:rPr lang="he-IL" sz="2000" kern="1200" dirty="0"/>
            <a:t>)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ללא הבדל בין הקבוצות</a:t>
          </a:r>
          <a:endParaRPr lang="en-US" sz="2000" kern="1200" dirty="0"/>
        </a:p>
      </dsp:txBody>
      <dsp:txXfrm>
        <a:off x="493" y="2854975"/>
        <a:ext cx="4075312" cy="1729205"/>
      </dsp:txXfrm>
    </dsp:sp>
    <dsp:sp modelId="{FA248FDD-A1C2-4F2F-996D-FA69257D0B2B}">
      <dsp:nvSpPr>
        <dsp:cNvPr id="0" name=""/>
        <dsp:cNvSpPr/>
      </dsp:nvSpPr>
      <dsp:spPr>
        <a:xfrm>
          <a:off x="6101051" y="704889"/>
          <a:ext cx="1426359" cy="1426359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3A84-A727-4196-872A-AA6883DB3E2D}">
      <dsp:nvSpPr>
        <dsp:cNvPr id="0" name=""/>
        <dsp:cNvSpPr/>
      </dsp:nvSpPr>
      <dsp:spPr>
        <a:xfrm>
          <a:off x="4788985" y="2163275"/>
          <a:ext cx="4075312" cy="61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he-IL" sz="2800" b="1" kern="1200" dirty="0"/>
            <a:t>זמן לשאלה</a:t>
          </a:r>
          <a:endParaRPr lang="en-US" sz="2800" kern="1200" dirty="0"/>
        </a:p>
      </dsp:txBody>
      <dsp:txXfrm>
        <a:off x="4788985" y="2163275"/>
        <a:ext cx="4075312" cy="611296"/>
      </dsp:txXfrm>
    </dsp:sp>
    <dsp:sp modelId="{BC40D32C-24BF-473A-8CE0-F480D694A3D0}">
      <dsp:nvSpPr>
        <dsp:cNvPr id="0" name=""/>
        <dsp:cNvSpPr/>
      </dsp:nvSpPr>
      <dsp:spPr>
        <a:xfrm>
          <a:off x="4788985" y="2854975"/>
          <a:ext cx="4075312" cy="1729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הזמן שהוקדש בידי המתאמנים למענה על שאלה בממוצע לא היה שונה בין הראיון הראשון לשני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/>
            <a:t>ללא הבדל גם בין הקבוצות</a:t>
          </a:r>
          <a:endParaRPr lang="en-US" sz="2000" kern="1200" dirty="0"/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2000" kern="1200" dirty="0"/>
        </a:p>
      </dsp:txBody>
      <dsp:txXfrm>
        <a:off x="4788985" y="2854975"/>
        <a:ext cx="4075312" cy="1729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BA805-3E2C-4138-AE24-97D18155F548}" type="datetimeFigureOut">
              <a:rPr lang="en-IL" smtClean="0"/>
              <a:t>07/13/2025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A0B3A-CDD7-4220-BDAF-20C1F7EE19E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5484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כישורים רכים – תקשורת, אמפתיה, יחסי אנוש...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73638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8271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FE00-C319-9F6D-60F5-529E16ED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E4609-EE44-CC36-E36D-FD496E6E8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A4B9A0-E72B-03DA-DD57-4908C5F94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2493-BC0E-54BD-AF0A-3DD58A918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25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38384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27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2016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גישת מחשבים הם שחקנים חברתיים – מראה האלגוריתם או ממשק התקשורת משנה את צורת ההתייחסות שלנו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אוואטאר בעל מראה אנושי מחזק את תפיסת הסביבה כאמיתית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4490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dirty="0">
                <a:effectLst/>
                <a:latin typeface="Segoe UI" panose="020B0502040204020203" pitchFamily="34" charset="0"/>
              </a:rPr>
              <a:t>השפעת נראות האוואטאר – לפי מחקרים, אנשים מצפים לראות אוואטאר שמתאים לסיטואציה שאותה הם פוגשים.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dirty="0">
                <a:effectLst/>
                <a:latin typeface="Arial" panose="020B0604020202020204" pitchFamily="34" charset="0"/>
              </a:rPr>
              <a:t>בראיונות עבודה לדוגמה, מצפים לראות דמות שנראית כמו מראיין.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22788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7464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הראיון התבצע בצורה של קלט קולי ופלט קולי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99124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1577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21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56426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12C5F-F51C-6DC1-18E3-81CB80B3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71051-D088-F302-F0D4-0BD32809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42EC2-C97B-F979-8B16-B36B11DEC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ובמדדים אלו קבוצת האוואטאר היום-יומי התבלטה ביחס לאחרות</a:t>
            </a:r>
            <a:endParaRPr lang="en-I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C8D36-7272-4321-B5AF-612FAB34C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22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1496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A0B3A-CDD7-4220-BDAF-20C1F7EE19EF}" type="slidenum">
              <a:rPr lang="en-IL" smtClean="0"/>
              <a:t>23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7708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101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8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0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8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6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7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739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8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5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Sunday, July 13,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74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3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30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32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31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EB9AB-0E62-FBC2-11EA-6BEF8FD43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0" y="60721"/>
            <a:ext cx="5988050" cy="2986234"/>
          </a:xfrm>
        </p:spPr>
        <p:txBody>
          <a:bodyPr anchor="b">
            <a:normAutofit/>
          </a:bodyPr>
          <a:lstStyle/>
          <a:p>
            <a:pPr algn="ctr" rtl="1">
              <a:lnSpc>
                <a:spcPct val="90000"/>
              </a:lnSpc>
            </a:pPr>
            <a:r>
              <a:rPr lang="he-IL" sz="4500" dirty="0"/>
              <a:t>השפעת הנראות של אוואטאר מבוסס </a:t>
            </a:r>
            <a:r>
              <a:rPr lang="en-US" sz="4500" dirty="0"/>
              <a:t>Chat-GPT</a:t>
            </a:r>
            <a:r>
              <a:rPr lang="he-IL" sz="4500" dirty="0"/>
              <a:t> על האופי והאפקטיביות של אימון לראיונות עבודה</a:t>
            </a:r>
            <a:endParaRPr lang="en-IL" sz="45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BFBB3C-FA07-4A06-A8D8-D690F92A2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6000" y="501282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AA112-224B-D8E3-DA07-E2A36C97A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1" y="3285042"/>
            <a:ext cx="5437187" cy="1522691"/>
          </a:xfrm>
        </p:spPr>
        <p:txBody>
          <a:bodyPr>
            <a:normAutofit/>
          </a:bodyPr>
          <a:lstStyle/>
          <a:p>
            <a:pPr algn="ctr" rtl="1"/>
            <a:r>
              <a:rPr lang="he-IL" sz="3200" dirty="0">
                <a:solidFill>
                  <a:schemeClr val="tx1">
                    <a:alpha val="60000"/>
                  </a:schemeClr>
                </a:solidFill>
              </a:rPr>
              <a:t>דניאל ז'ורבל</a:t>
            </a:r>
            <a:br>
              <a:rPr lang="en-US" sz="3200" dirty="0">
                <a:solidFill>
                  <a:schemeClr val="tx1">
                    <a:alpha val="60000"/>
                  </a:schemeClr>
                </a:solidFill>
              </a:rPr>
            </a:br>
            <a:r>
              <a:rPr lang="he-IL" sz="3200" dirty="0">
                <a:solidFill>
                  <a:schemeClr val="tx1">
                    <a:alpha val="60000"/>
                  </a:schemeClr>
                </a:solidFill>
              </a:rPr>
              <a:t>נירית גביש</a:t>
            </a:r>
            <a:br>
              <a:rPr lang="en-US" sz="3200" dirty="0">
                <a:solidFill>
                  <a:schemeClr val="tx1">
                    <a:alpha val="60000"/>
                  </a:schemeClr>
                </a:solidFill>
              </a:rPr>
            </a:br>
            <a:r>
              <a:rPr lang="he-IL" sz="3200" dirty="0">
                <a:solidFill>
                  <a:schemeClr val="tx1">
                    <a:alpha val="60000"/>
                  </a:schemeClr>
                </a:solidFill>
              </a:rPr>
              <a:t>איציק בן-שלוש</a:t>
            </a:r>
            <a:endParaRPr lang="en-IL" sz="32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Picture 3" descr="A person pointing at a picture of two people&#10;&#10;Description automatically generated">
            <a:extLst>
              <a:ext uri="{FF2B5EF4-FFF2-40B4-BE49-F238E27FC236}">
                <a16:creationId xmlns:a16="http://schemas.microsoft.com/office/drawing/2014/main" id="{08DE3673-E526-FBAD-29FF-C84926C475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8" b="3"/>
          <a:stretch/>
        </p:blipFill>
        <p:spPr>
          <a:xfrm>
            <a:off x="6203952" y="745671"/>
            <a:ext cx="5437187" cy="536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המכללה האקדמית להנדסה בראודה בכרמיאל">
            <a:extLst>
              <a:ext uri="{FF2B5EF4-FFF2-40B4-BE49-F238E27FC236}">
                <a16:creationId xmlns:a16="http://schemas.microsoft.com/office/drawing/2014/main" id="{4FCD33A7-DF6D-6BB7-0E52-1AF4F0E64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00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66" y="5259185"/>
            <a:ext cx="1314223" cy="1314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‪יתרונות | holistic XR‬‏">
            <a:extLst>
              <a:ext uri="{FF2B5EF4-FFF2-40B4-BE49-F238E27FC236}">
                <a16:creationId xmlns:a16="http://schemas.microsoft.com/office/drawing/2014/main" id="{95055C8E-C99B-7892-4C99-71DEB289B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5693" r="7181" b="7131"/>
          <a:stretch/>
        </p:blipFill>
        <p:spPr bwMode="auto">
          <a:xfrm>
            <a:off x="1628187" y="5259184"/>
            <a:ext cx="1287202" cy="1314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89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ACA73-1F8B-387E-3AA8-76B9C9D2F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C1F7-23F3-3A48-D7D0-2ED2478B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/>
              <a:t>נבחרת האוואטארים</a:t>
            </a:r>
            <a:endParaRPr lang="en-IL"/>
          </a:p>
        </p:txBody>
      </p:sp>
      <p:pic>
        <p:nvPicPr>
          <p:cNvPr id="4" name="Picture 3" descr="A person wearing a tie dye shirt&#10;&#10;Description automatically generated">
            <a:extLst>
              <a:ext uri="{FF2B5EF4-FFF2-40B4-BE49-F238E27FC236}">
                <a16:creationId xmlns:a16="http://schemas.microsoft.com/office/drawing/2014/main" id="{03F5B974-A7A7-07C4-5C0C-51AD10752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869"/>
          <a:stretch/>
        </p:blipFill>
        <p:spPr>
          <a:xfrm>
            <a:off x="3183794" y="2263631"/>
            <a:ext cx="2080802" cy="3746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Content Placeholder 4" descr="A cartoon of a person wearing a green suit&#10;&#10;Description automatically generated">
            <a:extLst>
              <a:ext uri="{FF2B5EF4-FFF2-40B4-BE49-F238E27FC236}">
                <a16:creationId xmlns:a16="http://schemas.microsoft.com/office/drawing/2014/main" id="{BB978F87-EDB8-9F4D-DF01-C05E67CDC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2345"/>
          <a:stretch/>
        </p:blipFill>
        <p:spPr>
          <a:xfrm>
            <a:off x="5611399" y="2263629"/>
            <a:ext cx="2080519" cy="3746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cartoon of a person wearing a suit and tie&#10;&#10;Description automatically generated">
            <a:extLst>
              <a:ext uri="{FF2B5EF4-FFF2-40B4-BE49-F238E27FC236}">
                <a16:creationId xmlns:a16="http://schemas.microsoft.com/office/drawing/2014/main" id="{C7B1F6F0-9A53-B163-1321-EC1268B8A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r="4332"/>
          <a:stretch/>
        </p:blipFill>
        <p:spPr>
          <a:xfrm>
            <a:off x="8038722" y="2263630"/>
            <a:ext cx="2080528" cy="3746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cartoon of a person wearing glasses and a tie&#10;&#10;Description automatically generated">
            <a:extLst>
              <a:ext uri="{FF2B5EF4-FFF2-40B4-BE49-F238E27FC236}">
                <a16:creationId xmlns:a16="http://schemas.microsoft.com/office/drawing/2014/main" id="{39820C3D-74C0-7721-DF36-78DEA22219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t="1437" r="15304"/>
          <a:stretch/>
        </p:blipFill>
        <p:spPr>
          <a:xfrm>
            <a:off x="577178" y="303299"/>
            <a:ext cx="2080519" cy="3692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A8D748-E1CE-519D-B0F2-4501428A6597}"/>
              </a:ext>
            </a:extLst>
          </p:cNvPr>
          <p:cNvSpPr txBox="1"/>
          <p:nvPr/>
        </p:nvSpPr>
        <p:spPr>
          <a:xfrm>
            <a:off x="500031" y="4136966"/>
            <a:ext cx="223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/>
              <a:t>ארתור (מנחה)</a:t>
            </a:r>
            <a:endParaRPr lang="en-IL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8761C-4581-56FA-D22F-50976EB0CE54}"/>
              </a:ext>
            </a:extLst>
          </p:cNvPr>
          <p:cNvSpPr txBox="1"/>
          <p:nvPr/>
        </p:nvSpPr>
        <p:spPr>
          <a:xfrm>
            <a:off x="5264596" y="1358055"/>
            <a:ext cx="265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/>
              <a:t>מרקוס (מראיינים)</a:t>
            </a:r>
            <a:endParaRPr lang="en-IL" sz="2800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0104CF23-E20A-80AA-1697-8A8A8CAE83E6}"/>
              </a:ext>
            </a:extLst>
          </p:cNvPr>
          <p:cNvSpPr/>
          <p:nvPr/>
        </p:nvSpPr>
        <p:spPr>
          <a:xfrm rot="5400000">
            <a:off x="6515900" y="-1466830"/>
            <a:ext cx="398353" cy="706256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788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81C8BA-2434-D634-7064-6934E0A0D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E9E15-8DF9-483A-8096-2F40AC4F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437" y="298015"/>
            <a:ext cx="4535487" cy="1055562"/>
          </a:xfrm>
        </p:spPr>
        <p:txBody>
          <a:bodyPr anchor="ctr">
            <a:normAutofit/>
          </a:bodyPr>
          <a:lstStyle/>
          <a:p>
            <a:pPr rtl="1"/>
            <a:r>
              <a:rPr lang="he-IL" sz="6400" dirty="0"/>
              <a:t>מהלך המחקר</a:t>
            </a:r>
            <a:endParaRPr lang="en-IL" sz="6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0205E53-D75C-4F15-A4A3-21DA0826F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2950" y="623661"/>
            <a:ext cx="667800" cy="631474"/>
            <a:chOff x="8069541" y="1262702"/>
            <a:chExt cx="667800" cy="631474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B48C7E5-9699-4FB1-9EEE-581C68629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8069541" y="1262702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127000" dist="50800" dir="42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16993F2-7052-4269-8B81-AC271D2D9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52D58DC7-20C8-4471-BAA7-B296A2AEC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84" y="49771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E4AABAC-100B-437F-86D3-981412859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261346" y="5733597"/>
            <a:ext cx="1758388" cy="926985"/>
          </a:xfrm>
          <a:custGeom>
            <a:avLst/>
            <a:gdLst>
              <a:gd name="connsiteX0" fmla="*/ 1486881 w 1758388"/>
              <a:gd name="connsiteY0" fmla="*/ 271508 h 926985"/>
              <a:gd name="connsiteX1" fmla="*/ 1758388 w 1758388"/>
              <a:gd name="connsiteY1" fmla="*/ 926985 h 926985"/>
              <a:gd name="connsiteX2" fmla="*/ 1294895 w 1758388"/>
              <a:gd name="connsiteY2" fmla="*/ 926985 h 926985"/>
              <a:gd name="connsiteX3" fmla="*/ 831404 w 1758388"/>
              <a:gd name="connsiteY3" fmla="*/ 463493 h 926985"/>
              <a:gd name="connsiteX4" fmla="*/ 377328 w 1758388"/>
              <a:gd name="connsiteY4" fmla="*/ 833575 h 926985"/>
              <a:gd name="connsiteX5" fmla="*/ 371585 w 1758388"/>
              <a:gd name="connsiteY5" fmla="*/ 890552 h 926985"/>
              <a:gd name="connsiteX6" fmla="*/ 0 w 1758388"/>
              <a:gd name="connsiteY6" fmla="*/ 518968 h 926985"/>
              <a:gd name="connsiteX7" fmla="*/ 16301 w 1758388"/>
              <a:gd name="connsiteY7" fmla="*/ 485129 h 926985"/>
              <a:gd name="connsiteX8" fmla="*/ 831403 w 1758388"/>
              <a:gd name="connsiteY8" fmla="*/ 0 h 926985"/>
              <a:gd name="connsiteX9" fmla="*/ 1486881 w 1758388"/>
              <a:gd name="connsiteY9" fmla="*/ 271508 h 92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8388" h="926985">
                <a:moveTo>
                  <a:pt x="1486881" y="271508"/>
                </a:moveTo>
                <a:cubicBezTo>
                  <a:pt x="1654632" y="439259"/>
                  <a:pt x="1758388" y="671005"/>
                  <a:pt x="1758388" y="926985"/>
                </a:cubicBezTo>
                <a:lnTo>
                  <a:pt x="1294895" y="926985"/>
                </a:lnTo>
                <a:cubicBezTo>
                  <a:pt x="1294895" y="671005"/>
                  <a:pt x="1087383" y="463493"/>
                  <a:pt x="831404" y="463493"/>
                </a:cubicBezTo>
                <a:cubicBezTo>
                  <a:pt x="607421" y="463493"/>
                  <a:pt x="420547" y="622370"/>
                  <a:pt x="377328" y="833575"/>
                </a:cubicBezTo>
                <a:lnTo>
                  <a:pt x="371585" y="890552"/>
                </a:lnTo>
                <a:lnTo>
                  <a:pt x="0" y="518968"/>
                </a:lnTo>
                <a:lnTo>
                  <a:pt x="16301" y="485129"/>
                </a:lnTo>
                <a:cubicBezTo>
                  <a:pt x="173276" y="196165"/>
                  <a:pt x="479432" y="0"/>
                  <a:pt x="831403" y="0"/>
                </a:cubicBezTo>
                <a:cubicBezTo>
                  <a:pt x="1087383" y="0"/>
                  <a:pt x="1319129" y="103757"/>
                  <a:pt x="1486881" y="27150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254000" dist="50800" dir="5400000">
              <a:schemeClr val="accent1">
                <a:lumMod val="40000"/>
                <a:lumOff val="6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DFD33E0-4D46-4176-BAE2-6AED1523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353363" y="5725768"/>
            <a:ext cx="1728640" cy="1042921"/>
          </a:xfrm>
          <a:custGeom>
            <a:avLst/>
            <a:gdLst>
              <a:gd name="connsiteX0" fmla="*/ 1391304 w 1728640"/>
              <a:gd name="connsiteY0" fmla="*/ 238153 h 1042921"/>
              <a:gd name="connsiteX1" fmla="*/ 1728640 w 1728640"/>
              <a:gd name="connsiteY1" fmla="*/ 1042921 h 1042921"/>
              <a:gd name="connsiteX2" fmla="*/ 1265147 w 1728640"/>
              <a:gd name="connsiteY2" fmla="*/ 1042921 h 1042921"/>
              <a:gd name="connsiteX3" fmla="*/ 801655 w 1728640"/>
              <a:gd name="connsiteY3" fmla="*/ 521461 h 1042921"/>
              <a:gd name="connsiteX4" fmla="*/ 374587 w 1728640"/>
              <a:gd name="connsiteY4" fmla="*/ 839945 h 1042921"/>
              <a:gd name="connsiteX5" fmla="*/ 362576 w 1728640"/>
              <a:gd name="connsiteY5" fmla="*/ 883477 h 1042921"/>
              <a:gd name="connsiteX6" fmla="*/ 0 w 1728640"/>
              <a:gd name="connsiteY6" fmla="*/ 520901 h 1042921"/>
              <a:gd name="connsiteX7" fmla="*/ 32986 w 1728640"/>
              <a:gd name="connsiteY7" fmla="*/ 459814 h 1042921"/>
              <a:gd name="connsiteX8" fmla="*/ 801656 w 1728640"/>
              <a:gd name="connsiteY8" fmla="*/ 0 h 1042921"/>
              <a:gd name="connsiteX9" fmla="*/ 1391304 w 1728640"/>
              <a:gd name="connsiteY9" fmla="*/ 238153 h 104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8640" h="1042921">
                <a:moveTo>
                  <a:pt x="1391304" y="238153"/>
                </a:moveTo>
                <a:cubicBezTo>
                  <a:pt x="1597323" y="429440"/>
                  <a:pt x="1728640" y="718927"/>
                  <a:pt x="1728640" y="1042921"/>
                </a:cubicBezTo>
                <a:lnTo>
                  <a:pt x="1265147" y="1042921"/>
                </a:lnTo>
                <a:cubicBezTo>
                  <a:pt x="1265147" y="754926"/>
                  <a:pt x="1057635" y="521461"/>
                  <a:pt x="801655" y="521461"/>
                </a:cubicBezTo>
                <a:cubicBezTo>
                  <a:pt x="609671" y="521461"/>
                  <a:pt x="444949" y="652785"/>
                  <a:pt x="374587" y="839945"/>
                </a:cubicBezTo>
                <a:lnTo>
                  <a:pt x="362576" y="883477"/>
                </a:lnTo>
                <a:lnTo>
                  <a:pt x="0" y="520901"/>
                </a:lnTo>
                <a:lnTo>
                  <a:pt x="32986" y="459814"/>
                </a:lnTo>
                <a:cubicBezTo>
                  <a:pt x="199571" y="182395"/>
                  <a:pt x="481681" y="0"/>
                  <a:pt x="801656" y="0"/>
                </a:cubicBezTo>
                <a:cubicBezTo>
                  <a:pt x="1025638" y="0"/>
                  <a:pt x="1231066" y="89374"/>
                  <a:pt x="1391304" y="23815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22B5D87-7689-4E7F-B03A-7F803B5DF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872920" y="5836283"/>
            <a:ext cx="107098" cy="466589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innerShdw blurRad="63500" dist="2540000">
              <a:schemeClr val="accent1">
                <a:lumMod val="40000"/>
                <a:lumOff val="6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9629FB1A-E80C-0C69-F5AE-510E3E7E53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407449"/>
              </p:ext>
            </p:extLst>
          </p:nvPr>
        </p:nvGraphicFramePr>
        <p:xfrm>
          <a:off x="733094" y="780819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3" descr="Circles with arrows with solid fill">
            <a:extLst>
              <a:ext uri="{FF2B5EF4-FFF2-40B4-BE49-F238E27FC236}">
                <a16:creationId xmlns:a16="http://schemas.microsoft.com/office/drawing/2014/main" id="{566EBA96-6662-3FF8-7D48-43B75CF41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6419" y="2095965"/>
            <a:ext cx="2666070" cy="26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92C6E-446E-3A6B-DD6A-DC5237DF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/>
              <a:t>שלב 2 – ראיונות העבודה</a:t>
            </a:r>
            <a:endParaRPr lang="en-I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8D90DD-3B03-4AFF-681B-84C65DA9DE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917"/>
          <a:stretch/>
        </p:blipFill>
        <p:spPr>
          <a:xfrm>
            <a:off x="3315501" y="1682296"/>
            <a:ext cx="4543325" cy="3478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EC326-7313-5193-A5FB-7C6AED07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7" y="280657"/>
            <a:ext cx="3808558" cy="4007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C31788-5D74-8C3E-843C-A155B109D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74"/>
          <a:stretch/>
        </p:blipFill>
        <p:spPr>
          <a:xfrm>
            <a:off x="7236491" y="3752847"/>
            <a:ext cx="4744559" cy="2907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71FB7685-9CDD-B8E1-16B2-16249EABE269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3937835" y="1027906"/>
            <a:ext cx="1649329" cy="654390"/>
          </a:xfrm>
          <a:prstGeom prst="bentConnector2">
            <a:avLst/>
          </a:prstGeom>
          <a:ln w="571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BC093767-A371-DAF7-3D61-35F0F45BC333}"/>
              </a:ext>
            </a:extLst>
          </p:cNvPr>
          <p:cNvCxnSpPr>
            <a:cxnSpLocks/>
          </p:cNvCxnSpPr>
          <p:nvPr/>
        </p:nvCxnSpPr>
        <p:spPr>
          <a:xfrm>
            <a:off x="7858826" y="3105153"/>
            <a:ext cx="1649329" cy="654389"/>
          </a:xfrm>
          <a:prstGeom prst="bentConnector2">
            <a:avLst/>
          </a:prstGeom>
          <a:ln w="571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21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173A-E9CF-9172-1952-FF9D1E64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512" y="563763"/>
            <a:ext cx="4058970" cy="1033669"/>
          </a:xfrm>
        </p:spPr>
        <p:txBody>
          <a:bodyPr>
            <a:normAutofit/>
          </a:bodyPr>
          <a:lstStyle/>
          <a:p>
            <a:pPr algn="r" rtl="1"/>
            <a:r>
              <a:rPr lang="he-IL" sz="4000">
                <a:solidFill>
                  <a:srgbClr val="FFFFFF"/>
                </a:solidFill>
              </a:rPr>
              <a:t>אז איך עבד הראיון?</a:t>
            </a:r>
            <a:endParaRPr lang="en-IL" sz="4000">
              <a:solidFill>
                <a:srgbClr val="FFFFFF"/>
              </a:solidFill>
            </a:endParaRPr>
          </a:p>
        </p:txBody>
      </p:sp>
      <p:pic>
        <p:nvPicPr>
          <p:cNvPr id="3" name="2024-08-03 18-09-46">
            <a:hlinkClick r:id="" action="ppaction://media"/>
            <a:extLst>
              <a:ext uri="{FF2B5EF4-FFF2-40B4-BE49-F238E27FC236}">
                <a16:creationId xmlns:a16="http://schemas.microsoft.com/office/drawing/2014/main" id="{B658DCB7-9872-5466-5E6B-249C1FB6EC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109" y="1597432"/>
            <a:ext cx="9707777" cy="54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023A-1698-625F-3B51-ABA9CFB4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151" y="294538"/>
            <a:ext cx="6743696" cy="1033669"/>
          </a:xfrm>
        </p:spPr>
        <p:txBody>
          <a:bodyPr>
            <a:normAutofit/>
          </a:bodyPr>
          <a:lstStyle/>
          <a:p>
            <a:pPr algn="ctr" rtl="1"/>
            <a:r>
              <a:rPr lang="he-IL" sz="4000" dirty="0">
                <a:solidFill>
                  <a:srgbClr val="FFFFFF"/>
                </a:solidFill>
              </a:rPr>
              <a:t>שלב המשוב</a:t>
            </a:r>
            <a:endParaRPr lang="en-IL" sz="4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C7A97-19FC-81F1-9648-009EEF0D5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r="218"/>
          <a:stretch/>
        </p:blipFill>
        <p:spPr>
          <a:xfrm>
            <a:off x="2373745" y="1328207"/>
            <a:ext cx="7444509" cy="4537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717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A031C-B506-2F70-0EFD-37E792739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שאלוני סיום (שביעות רצון)</a:t>
            </a: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3A93F-C897-6FEB-FA7A-D22021778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998" y="1424808"/>
            <a:ext cx="6060004" cy="49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31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C615D-AC5C-92CD-FEB5-9472BAB41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A7B264A-4682-A140-AE40-C9B189BFD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61681A-3A1E-8DFD-4C5C-06E80E469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413"/>
            <a:ext cx="670118" cy="1080000"/>
          </a:xfrm>
          <a:custGeom>
            <a:avLst/>
            <a:gdLst>
              <a:gd name="connsiteX0" fmla="*/ 130118 w 670118"/>
              <a:gd name="connsiteY0" fmla="*/ 0 h 1080000"/>
              <a:gd name="connsiteX1" fmla="*/ 670118 w 670118"/>
              <a:gd name="connsiteY1" fmla="*/ 540000 h 1080000"/>
              <a:gd name="connsiteX2" fmla="*/ 130118 w 670118"/>
              <a:gd name="connsiteY2" fmla="*/ 1080000 h 1080000"/>
              <a:gd name="connsiteX3" fmla="*/ 21289 w 670118"/>
              <a:gd name="connsiteY3" fmla="*/ 1069029 h 1080000"/>
              <a:gd name="connsiteX4" fmla="*/ 0 w 670118"/>
              <a:gd name="connsiteY4" fmla="*/ 1062421 h 1080000"/>
              <a:gd name="connsiteX5" fmla="*/ 0 w 670118"/>
              <a:gd name="connsiteY5" fmla="*/ 17579 h 1080000"/>
              <a:gd name="connsiteX6" fmla="*/ 21289 w 670118"/>
              <a:gd name="connsiteY6" fmla="*/ 10971 h 1080000"/>
              <a:gd name="connsiteX7" fmla="*/ 130118 w 670118"/>
              <a:gd name="connsiteY7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118" h="1080000">
                <a:moveTo>
                  <a:pt x="130118" y="0"/>
                </a:moveTo>
                <a:cubicBezTo>
                  <a:pt x="428352" y="0"/>
                  <a:pt x="670118" y="241766"/>
                  <a:pt x="670118" y="540000"/>
                </a:cubicBezTo>
                <a:cubicBezTo>
                  <a:pt x="670118" y="838234"/>
                  <a:pt x="428352" y="1080000"/>
                  <a:pt x="130118" y="1080000"/>
                </a:cubicBezTo>
                <a:cubicBezTo>
                  <a:pt x="92839" y="1080000"/>
                  <a:pt x="56442" y="1076223"/>
                  <a:pt x="21289" y="1069029"/>
                </a:cubicBezTo>
                <a:lnTo>
                  <a:pt x="0" y="1062421"/>
                </a:lnTo>
                <a:lnTo>
                  <a:pt x="0" y="17579"/>
                </a:lnTo>
                <a:lnTo>
                  <a:pt x="21289" y="10971"/>
                </a:lnTo>
                <a:cubicBezTo>
                  <a:pt x="56442" y="3778"/>
                  <a:pt x="92839" y="0"/>
                  <a:pt x="13011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93B0C-260B-1D62-71D8-0F2EF992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46" y="409616"/>
            <a:ext cx="2708384" cy="833138"/>
          </a:xfrm>
        </p:spPr>
        <p:txBody>
          <a:bodyPr wrap="square" anchor="b">
            <a:normAutofit fontScale="90000"/>
          </a:bodyPr>
          <a:lstStyle/>
          <a:p>
            <a:pPr algn="ctr" rtl="1"/>
            <a:r>
              <a:rPr lang="he-IL" sz="6400" dirty="0"/>
              <a:t>תוצאות!</a:t>
            </a:r>
            <a:endParaRPr lang="en-IL" sz="6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92DE5C-1918-3061-303A-FEC61CB09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7431" y="842413"/>
            <a:ext cx="762805" cy="734873"/>
            <a:chOff x="7950336" y="1300590"/>
            <a:chExt cx="762805" cy="73487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55A7D085-55C4-DD7A-1C19-ACC1E4DD7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3FFAB7E-321C-1AA5-851A-1A8EE39AC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C42711CC-FB6D-AE77-C72E-2FA3A9615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DDA3D91-39A5-22F9-953A-48FAB248D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695687" y="5744830"/>
            <a:ext cx="998223" cy="1262947"/>
          </a:xfrm>
          <a:custGeom>
            <a:avLst/>
            <a:gdLst>
              <a:gd name="connsiteX0" fmla="*/ 458223 w 998223"/>
              <a:gd name="connsiteY0" fmla="*/ 0 h 1262947"/>
              <a:gd name="connsiteX1" fmla="*/ 982597 w 998223"/>
              <a:gd name="connsiteY1" fmla="*/ 931034 h 1262947"/>
              <a:gd name="connsiteX2" fmla="*/ 987252 w 998223"/>
              <a:gd name="connsiteY2" fmla="*/ 938533 h 1262947"/>
              <a:gd name="connsiteX3" fmla="*/ 998223 w 998223"/>
              <a:gd name="connsiteY3" fmla="*/ 992947 h 1262947"/>
              <a:gd name="connsiteX4" fmla="*/ 458223 w 998223"/>
              <a:gd name="connsiteY4" fmla="*/ 1262947 h 1262947"/>
              <a:gd name="connsiteX5" fmla="*/ 448893 w 998223"/>
              <a:gd name="connsiteY5" fmla="*/ 1262476 h 1262947"/>
              <a:gd name="connsiteX6" fmla="*/ 0 w 998223"/>
              <a:gd name="connsiteY6" fmla="*/ 813583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223" h="1262947">
                <a:moveTo>
                  <a:pt x="458223" y="0"/>
                </a:moveTo>
                <a:lnTo>
                  <a:pt x="982597" y="931034"/>
                </a:lnTo>
                <a:lnTo>
                  <a:pt x="987252" y="938533"/>
                </a:lnTo>
                <a:cubicBezTo>
                  <a:pt x="994446" y="956109"/>
                  <a:pt x="998223" y="974307"/>
                  <a:pt x="998223" y="992947"/>
                </a:cubicBezTo>
                <a:cubicBezTo>
                  <a:pt x="998223" y="1142064"/>
                  <a:pt x="756457" y="1262947"/>
                  <a:pt x="458223" y="1262947"/>
                </a:cubicBezTo>
                <a:lnTo>
                  <a:pt x="448893" y="1262476"/>
                </a:lnTo>
                <a:lnTo>
                  <a:pt x="0" y="813583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E2F67C-8453-A45F-8355-DEE5F98C5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188044" y="6135961"/>
            <a:ext cx="540000" cy="976595"/>
          </a:xfrm>
          <a:custGeom>
            <a:avLst/>
            <a:gdLst>
              <a:gd name="connsiteX0" fmla="*/ 164903 w 540000"/>
              <a:gd name="connsiteY0" fmla="*/ 42436 h 976595"/>
              <a:gd name="connsiteX1" fmla="*/ 270000 w 540000"/>
              <a:gd name="connsiteY1" fmla="*/ 0 h 976595"/>
              <a:gd name="connsiteX2" fmla="*/ 540000 w 540000"/>
              <a:gd name="connsiteY2" fmla="*/ 540000 h 976595"/>
              <a:gd name="connsiteX3" fmla="*/ 539530 w 540000"/>
              <a:gd name="connsiteY3" fmla="*/ 549329 h 976595"/>
              <a:gd name="connsiteX4" fmla="*/ 112264 w 540000"/>
              <a:gd name="connsiteY4" fmla="*/ 976595 h 976595"/>
              <a:gd name="connsiteX5" fmla="*/ 79081 w 540000"/>
              <a:gd name="connsiteY5" fmla="*/ 921838 h 976595"/>
              <a:gd name="connsiteX6" fmla="*/ 0 w 540000"/>
              <a:gd name="connsiteY6" fmla="*/ 540000 h 976595"/>
              <a:gd name="connsiteX7" fmla="*/ 164903 w 540000"/>
              <a:gd name="connsiteY7" fmla="*/ 42436 h 97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000" h="976595">
                <a:moveTo>
                  <a:pt x="164903" y="42436"/>
                </a:moveTo>
                <a:cubicBezTo>
                  <a:pt x="197206" y="15110"/>
                  <a:pt x="232721" y="0"/>
                  <a:pt x="270000" y="0"/>
                </a:cubicBezTo>
                <a:cubicBezTo>
                  <a:pt x="419117" y="0"/>
                  <a:pt x="540000" y="241766"/>
                  <a:pt x="540000" y="540000"/>
                </a:cubicBezTo>
                <a:lnTo>
                  <a:pt x="539530" y="549329"/>
                </a:lnTo>
                <a:lnTo>
                  <a:pt x="112264" y="976595"/>
                </a:lnTo>
                <a:lnTo>
                  <a:pt x="79081" y="921838"/>
                </a:lnTo>
                <a:cubicBezTo>
                  <a:pt x="30221" y="824117"/>
                  <a:pt x="0" y="689117"/>
                  <a:pt x="0" y="540000"/>
                </a:cubicBezTo>
                <a:cubicBezTo>
                  <a:pt x="0" y="316324"/>
                  <a:pt x="67997" y="124412"/>
                  <a:pt x="164903" y="4243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ABCED93-67ED-775C-A3BF-75E0007F28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451735"/>
              </p:ext>
            </p:extLst>
          </p:nvPr>
        </p:nvGraphicFramePr>
        <p:xfrm>
          <a:off x="6869756" y="1435753"/>
          <a:ext cx="4858611" cy="4475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28B1F85-3878-DBC2-6315-CE442058B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00" y="1684826"/>
            <a:ext cx="6210823" cy="42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16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E6810D-8616-2A48-C15E-D923FD09E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D3BC5D-7962-8E44-CBD9-9F6918A75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1D51E6C-6C51-3D8A-ABE7-4FCF4832A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413"/>
            <a:ext cx="670118" cy="1080000"/>
          </a:xfrm>
          <a:custGeom>
            <a:avLst/>
            <a:gdLst>
              <a:gd name="connsiteX0" fmla="*/ 130118 w 670118"/>
              <a:gd name="connsiteY0" fmla="*/ 0 h 1080000"/>
              <a:gd name="connsiteX1" fmla="*/ 670118 w 670118"/>
              <a:gd name="connsiteY1" fmla="*/ 540000 h 1080000"/>
              <a:gd name="connsiteX2" fmla="*/ 130118 w 670118"/>
              <a:gd name="connsiteY2" fmla="*/ 1080000 h 1080000"/>
              <a:gd name="connsiteX3" fmla="*/ 21289 w 670118"/>
              <a:gd name="connsiteY3" fmla="*/ 1069029 h 1080000"/>
              <a:gd name="connsiteX4" fmla="*/ 0 w 670118"/>
              <a:gd name="connsiteY4" fmla="*/ 1062421 h 1080000"/>
              <a:gd name="connsiteX5" fmla="*/ 0 w 670118"/>
              <a:gd name="connsiteY5" fmla="*/ 17579 h 1080000"/>
              <a:gd name="connsiteX6" fmla="*/ 21289 w 670118"/>
              <a:gd name="connsiteY6" fmla="*/ 10971 h 1080000"/>
              <a:gd name="connsiteX7" fmla="*/ 130118 w 670118"/>
              <a:gd name="connsiteY7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118" h="1080000">
                <a:moveTo>
                  <a:pt x="130118" y="0"/>
                </a:moveTo>
                <a:cubicBezTo>
                  <a:pt x="428352" y="0"/>
                  <a:pt x="670118" y="241766"/>
                  <a:pt x="670118" y="540000"/>
                </a:cubicBezTo>
                <a:cubicBezTo>
                  <a:pt x="670118" y="838234"/>
                  <a:pt x="428352" y="1080000"/>
                  <a:pt x="130118" y="1080000"/>
                </a:cubicBezTo>
                <a:cubicBezTo>
                  <a:pt x="92839" y="1080000"/>
                  <a:pt x="56442" y="1076223"/>
                  <a:pt x="21289" y="1069029"/>
                </a:cubicBezTo>
                <a:lnTo>
                  <a:pt x="0" y="1062421"/>
                </a:lnTo>
                <a:lnTo>
                  <a:pt x="0" y="17579"/>
                </a:lnTo>
                <a:lnTo>
                  <a:pt x="21289" y="10971"/>
                </a:lnTo>
                <a:cubicBezTo>
                  <a:pt x="56442" y="3778"/>
                  <a:pt x="92839" y="0"/>
                  <a:pt x="13011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0ED9F-CDF8-A244-83A7-EFA57E9E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46" y="409616"/>
            <a:ext cx="2708384" cy="833138"/>
          </a:xfrm>
        </p:spPr>
        <p:txBody>
          <a:bodyPr wrap="square" anchor="b">
            <a:normAutofit fontScale="90000"/>
          </a:bodyPr>
          <a:lstStyle/>
          <a:p>
            <a:pPr algn="ctr" rtl="1"/>
            <a:r>
              <a:rPr lang="he-IL" sz="6400" dirty="0"/>
              <a:t>תוצאות!</a:t>
            </a:r>
            <a:endParaRPr lang="en-IL" sz="6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B8F5-4385-FE14-095D-9C691D6FF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7431" y="842413"/>
            <a:ext cx="762805" cy="734873"/>
            <a:chOff x="7950336" y="1300590"/>
            <a:chExt cx="762805" cy="73487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B04CC105-CBD9-9A02-7C56-21036CD3A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E15F83E-237E-B707-CC04-90BAE4BEB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9868517A-CAF8-3460-0EFA-C2EE76495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EB524AA-1717-91E0-813E-FA82CF5C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695687" y="5744830"/>
            <a:ext cx="998223" cy="1262947"/>
          </a:xfrm>
          <a:custGeom>
            <a:avLst/>
            <a:gdLst>
              <a:gd name="connsiteX0" fmla="*/ 458223 w 998223"/>
              <a:gd name="connsiteY0" fmla="*/ 0 h 1262947"/>
              <a:gd name="connsiteX1" fmla="*/ 982597 w 998223"/>
              <a:gd name="connsiteY1" fmla="*/ 931034 h 1262947"/>
              <a:gd name="connsiteX2" fmla="*/ 987252 w 998223"/>
              <a:gd name="connsiteY2" fmla="*/ 938533 h 1262947"/>
              <a:gd name="connsiteX3" fmla="*/ 998223 w 998223"/>
              <a:gd name="connsiteY3" fmla="*/ 992947 h 1262947"/>
              <a:gd name="connsiteX4" fmla="*/ 458223 w 998223"/>
              <a:gd name="connsiteY4" fmla="*/ 1262947 h 1262947"/>
              <a:gd name="connsiteX5" fmla="*/ 448893 w 998223"/>
              <a:gd name="connsiteY5" fmla="*/ 1262476 h 1262947"/>
              <a:gd name="connsiteX6" fmla="*/ 0 w 998223"/>
              <a:gd name="connsiteY6" fmla="*/ 813583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223" h="1262947">
                <a:moveTo>
                  <a:pt x="458223" y="0"/>
                </a:moveTo>
                <a:lnTo>
                  <a:pt x="982597" y="931034"/>
                </a:lnTo>
                <a:lnTo>
                  <a:pt x="987252" y="938533"/>
                </a:lnTo>
                <a:cubicBezTo>
                  <a:pt x="994446" y="956109"/>
                  <a:pt x="998223" y="974307"/>
                  <a:pt x="998223" y="992947"/>
                </a:cubicBezTo>
                <a:cubicBezTo>
                  <a:pt x="998223" y="1142064"/>
                  <a:pt x="756457" y="1262947"/>
                  <a:pt x="458223" y="1262947"/>
                </a:cubicBezTo>
                <a:lnTo>
                  <a:pt x="448893" y="1262476"/>
                </a:lnTo>
                <a:lnTo>
                  <a:pt x="0" y="813583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8A53695-126B-7A2F-072D-9726DC535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188044" y="6135961"/>
            <a:ext cx="540000" cy="976595"/>
          </a:xfrm>
          <a:custGeom>
            <a:avLst/>
            <a:gdLst>
              <a:gd name="connsiteX0" fmla="*/ 164903 w 540000"/>
              <a:gd name="connsiteY0" fmla="*/ 42436 h 976595"/>
              <a:gd name="connsiteX1" fmla="*/ 270000 w 540000"/>
              <a:gd name="connsiteY1" fmla="*/ 0 h 976595"/>
              <a:gd name="connsiteX2" fmla="*/ 540000 w 540000"/>
              <a:gd name="connsiteY2" fmla="*/ 540000 h 976595"/>
              <a:gd name="connsiteX3" fmla="*/ 539530 w 540000"/>
              <a:gd name="connsiteY3" fmla="*/ 549329 h 976595"/>
              <a:gd name="connsiteX4" fmla="*/ 112264 w 540000"/>
              <a:gd name="connsiteY4" fmla="*/ 976595 h 976595"/>
              <a:gd name="connsiteX5" fmla="*/ 79081 w 540000"/>
              <a:gd name="connsiteY5" fmla="*/ 921838 h 976595"/>
              <a:gd name="connsiteX6" fmla="*/ 0 w 540000"/>
              <a:gd name="connsiteY6" fmla="*/ 540000 h 976595"/>
              <a:gd name="connsiteX7" fmla="*/ 164903 w 540000"/>
              <a:gd name="connsiteY7" fmla="*/ 42436 h 97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000" h="976595">
                <a:moveTo>
                  <a:pt x="164903" y="42436"/>
                </a:moveTo>
                <a:cubicBezTo>
                  <a:pt x="197206" y="15110"/>
                  <a:pt x="232721" y="0"/>
                  <a:pt x="270000" y="0"/>
                </a:cubicBezTo>
                <a:cubicBezTo>
                  <a:pt x="419117" y="0"/>
                  <a:pt x="540000" y="241766"/>
                  <a:pt x="540000" y="540000"/>
                </a:cubicBezTo>
                <a:lnTo>
                  <a:pt x="539530" y="549329"/>
                </a:lnTo>
                <a:lnTo>
                  <a:pt x="112264" y="976595"/>
                </a:lnTo>
                <a:lnTo>
                  <a:pt x="79081" y="921838"/>
                </a:lnTo>
                <a:cubicBezTo>
                  <a:pt x="30221" y="824117"/>
                  <a:pt x="0" y="689117"/>
                  <a:pt x="0" y="540000"/>
                </a:cubicBezTo>
                <a:cubicBezTo>
                  <a:pt x="0" y="316324"/>
                  <a:pt x="67997" y="124412"/>
                  <a:pt x="164903" y="4243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48ED5173-DD2A-47E9-7A9C-159D462FCE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022715"/>
              </p:ext>
            </p:extLst>
          </p:nvPr>
        </p:nvGraphicFramePr>
        <p:xfrm>
          <a:off x="6869756" y="1435753"/>
          <a:ext cx="4858611" cy="4475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30A5F0-8659-ECCD-2936-B26210244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300" y="1686515"/>
            <a:ext cx="6210823" cy="42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7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4BE21-1110-59AA-4306-2F8436EC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045BEF9-DA5D-5FEE-8857-9CA5E09D4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F49DBE-F010-6A5F-8711-5BCE9FD34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413"/>
            <a:ext cx="670118" cy="1080000"/>
          </a:xfrm>
          <a:custGeom>
            <a:avLst/>
            <a:gdLst>
              <a:gd name="connsiteX0" fmla="*/ 130118 w 670118"/>
              <a:gd name="connsiteY0" fmla="*/ 0 h 1080000"/>
              <a:gd name="connsiteX1" fmla="*/ 670118 w 670118"/>
              <a:gd name="connsiteY1" fmla="*/ 540000 h 1080000"/>
              <a:gd name="connsiteX2" fmla="*/ 130118 w 670118"/>
              <a:gd name="connsiteY2" fmla="*/ 1080000 h 1080000"/>
              <a:gd name="connsiteX3" fmla="*/ 21289 w 670118"/>
              <a:gd name="connsiteY3" fmla="*/ 1069029 h 1080000"/>
              <a:gd name="connsiteX4" fmla="*/ 0 w 670118"/>
              <a:gd name="connsiteY4" fmla="*/ 1062421 h 1080000"/>
              <a:gd name="connsiteX5" fmla="*/ 0 w 670118"/>
              <a:gd name="connsiteY5" fmla="*/ 17579 h 1080000"/>
              <a:gd name="connsiteX6" fmla="*/ 21289 w 670118"/>
              <a:gd name="connsiteY6" fmla="*/ 10971 h 1080000"/>
              <a:gd name="connsiteX7" fmla="*/ 130118 w 670118"/>
              <a:gd name="connsiteY7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118" h="1080000">
                <a:moveTo>
                  <a:pt x="130118" y="0"/>
                </a:moveTo>
                <a:cubicBezTo>
                  <a:pt x="428352" y="0"/>
                  <a:pt x="670118" y="241766"/>
                  <a:pt x="670118" y="540000"/>
                </a:cubicBezTo>
                <a:cubicBezTo>
                  <a:pt x="670118" y="838234"/>
                  <a:pt x="428352" y="1080000"/>
                  <a:pt x="130118" y="1080000"/>
                </a:cubicBezTo>
                <a:cubicBezTo>
                  <a:pt x="92839" y="1080000"/>
                  <a:pt x="56442" y="1076223"/>
                  <a:pt x="21289" y="1069029"/>
                </a:cubicBezTo>
                <a:lnTo>
                  <a:pt x="0" y="1062421"/>
                </a:lnTo>
                <a:lnTo>
                  <a:pt x="0" y="17579"/>
                </a:lnTo>
                <a:lnTo>
                  <a:pt x="21289" y="10971"/>
                </a:lnTo>
                <a:cubicBezTo>
                  <a:pt x="56442" y="3778"/>
                  <a:pt x="92839" y="0"/>
                  <a:pt x="13011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06D37-F684-4567-D02F-5CF29C49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46" y="409616"/>
            <a:ext cx="2708384" cy="833138"/>
          </a:xfrm>
        </p:spPr>
        <p:txBody>
          <a:bodyPr wrap="square" anchor="b">
            <a:normAutofit fontScale="90000"/>
          </a:bodyPr>
          <a:lstStyle/>
          <a:p>
            <a:pPr algn="ctr" rtl="1"/>
            <a:r>
              <a:rPr lang="he-IL" sz="6400" dirty="0"/>
              <a:t>תוצאות!</a:t>
            </a:r>
            <a:endParaRPr lang="en-IL" sz="6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A1E1B5-BAD3-D4DC-AA74-8F01516E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7431" y="842413"/>
            <a:ext cx="762805" cy="734873"/>
            <a:chOff x="7950336" y="1300590"/>
            <a:chExt cx="762805" cy="73487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6A798FF3-A319-C2C0-8E10-40855A891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C0305BC-0527-F152-75C9-71B48BCAA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33B9BE1-A7DC-5E3B-12D1-582A86F78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85A4395-918A-2640-6D4C-EAECF4727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695687" y="5744830"/>
            <a:ext cx="998223" cy="1262947"/>
          </a:xfrm>
          <a:custGeom>
            <a:avLst/>
            <a:gdLst>
              <a:gd name="connsiteX0" fmla="*/ 458223 w 998223"/>
              <a:gd name="connsiteY0" fmla="*/ 0 h 1262947"/>
              <a:gd name="connsiteX1" fmla="*/ 982597 w 998223"/>
              <a:gd name="connsiteY1" fmla="*/ 931034 h 1262947"/>
              <a:gd name="connsiteX2" fmla="*/ 987252 w 998223"/>
              <a:gd name="connsiteY2" fmla="*/ 938533 h 1262947"/>
              <a:gd name="connsiteX3" fmla="*/ 998223 w 998223"/>
              <a:gd name="connsiteY3" fmla="*/ 992947 h 1262947"/>
              <a:gd name="connsiteX4" fmla="*/ 458223 w 998223"/>
              <a:gd name="connsiteY4" fmla="*/ 1262947 h 1262947"/>
              <a:gd name="connsiteX5" fmla="*/ 448893 w 998223"/>
              <a:gd name="connsiteY5" fmla="*/ 1262476 h 1262947"/>
              <a:gd name="connsiteX6" fmla="*/ 0 w 998223"/>
              <a:gd name="connsiteY6" fmla="*/ 813583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223" h="1262947">
                <a:moveTo>
                  <a:pt x="458223" y="0"/>
                </a:moveTo>
                <a:lnTo>
                  <a:pt x="982597" y="931034"/>
                </a:lnTo>
                <a:lnTo>
                  <a:pt x="987252" y="938533"/>
                </a:lnTo>
                <a:cubicBezTo>
                  <a:pt x="994446" y="956109"/>
                  <a:pt x="998223" y="974307"/>
                  <a:pt x="998223" y="992947"/>
                </a:cubicBezTo>
                <a:cubicBezTo>
                  <a:pt x="998223" y="1142064"/>
                  <a:pt x="756457" y="1262947"/>
                  <a:pt x="458223" y="1262947"/>
                </a:cubicBezTo>
                <a:lnTo>
                  <a:pt x="448893" y="1262476"/>
                </a:lnTo>
                <a:lnTo>
                  <a:pt x="0" y="813583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4D7A753-5DF4-F8AF-1790-E6B20D440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188044" y="6135961"/>
            <a:ext cx="540000" cy="976595"/>
          </a:xfrm>
          <a:custGeom>
            <a:avLst/>
            <a:gdLst>
              <a:gd name="connsiteX0" fmla="*/ 164903 w 540000"/>
              <a:gd name="connsiteY0" fmla="*/ 42436 h 976595"/>
              <a:gd name="connsiteX1" fmla="*/ 270000 w 540000"/>
              <a:gd name="connsiteY1" fmla="*/ 0 h 976595"/>
              <a:gd name="connsiteX2" fmla="*/ 540000 w 540000"/>
              <a:gd name="connsiteY2" fmla="*/ 540000 h 976595"/>
              <a:gd name="connsiteX3" fmla="*/ 539530 w 540000"/>
              <a:gd name="connsiteY3" fmla="*/ 549329 h 976595"/>
              <a:gd name="connsiteX4" fmla="*/ 112264 w 540000"/>
              <a:gd name="connsiteY4" fmla="*/ 976595 h 976595"/>
              <a:gd name="connsiteX5" fmla="*/ 79081 w 540000"/>
              <a:gd name="connsiteY5" fmla="*/ 921838 h 976595"/>
              <a:gd name="connsiteX6" fmla="*/ 0 w 540000"/>
              <a:gd name="connsiteY6" fmla="*/ 540000 h 976595"/>
              <a:gd name="connsiteX7" fmla="*/ 164903 w 540000"/>
              <a:gd name="connsiteY7" fmla="*/ 42436 h 97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000" h="976595">
                <a:moveTo>
                  <a:pt x="164903" y="42436"/>
                </a:moveTo>
                <a:cubicBezTo>
                  <a:pt x="197206" y="15110"/>
                  <a:pt x="232721" y="0"/>
                  <a:pt x="270000" y="0"/>
                </a:cubicBezTo>
                <a:cubicBezTo>
                  <a:pt x="419117" y="0"/>
                  <a:pt x="540000" y="241766"/>
                  <a:pt x="540000" y="540000"/>
                </a:cubicBezTo>
                <a:lnTo>
                  <a:pt x="539530" y="549329"/>
                </a:lnTo>
                <a:lnTo>
                  <a:pt x="112264" y="976595"/>
                </a:lnTo>
                <a:lnTo>
                  <a:pt x="79081" y="921838"/>
                </a:lnTo>
                <a:cubicBezTo>
                  <a:pt x="30221" y="824117"/>
                  <a:pt x="0" y="689117"/>
                  <a:pt x="0" y="540000"/>
                </a:cubicBezTo>
                <a:cubicBezTo>
                  <a:pt x="0" y="316324"/>
                  <a:pt x="67997" y="124412"/>
                  <a:pt x="164903" y="4243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BFF90DB9-D458-F037-D2B5-F5E0DAB22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150860"/>
              </p:ext>
            </p:extLst>
          </p:nvPr>
        </p:nvGraphicFramePr>
        <p:xfrm>
          <a:off x="6778769" y="929788"/>
          <a:ext cx="4858611" cy="4475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AD28270-AFD3-25C4-EDEF-12EE62D1D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42" y="1686515"/>
            <a:ext cx="6199339" cy="42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7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F716E6-B7E6-7B81-DC2A-519237531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D98C300-670B-3624-2D74-1DCBA6B86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F6B3DE9-D4F2-9674-C724-DEF7596E1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413"/>
            <a:ext cx="670118" cy="1080000"/>
          </a:xfrm>
          <a:custGeom>
            <a:avLst/>
            <a:gdLst>
              <a:gd name="connsiteX0" fmla="*/ 130118 w 670118"/>
              <a:gd name="connsiteY0" fmla="*/ 0 h 1080000"/>
              <a:gd name="connsiteX1" fmla="*/ 670118 w 670118"/>
              <a:gd name="connsiteY1" fmla="*/ 540000 h 1080000"/>
              <a:gd name="connsiteX2" fmla="*/ 130118 w 670118"/>
              <a:gd name="connsiteY2" fmla="*/ 1080000 h 1080000"/>
              <a:gd name="connsiteX3" fmla="*/ 21289 w 670118"/>
              <a:gd name="connsiteY3" fmla="*/ 1069029 h 1080000"/>
              <a:gd name="connsiteX4" fmla="*/ 0 w 670118"/>
              <a:gd name="connsiteY4" fmla="*/ 1062421 h 1080000"/>
              <a:gd name="connsiteX5" fmla="*/ 0 w 670118"/>
              <a:gd name="connsiteY5" fmla="*/ 17579 h 1080000"/>
              <a:gd name="connsiteX6" fmla="*/ 21289 w 670118"/>
              <a:gd name="connsiteY6" fmla="*/ 10971 h 1080000"/>
              <a:gd name="connsiteX7" fmla="*/ 130118 w 670118"/>
              <a:gd name="connsiteY7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118" h="1080000">
                <a:moveTo>
                  <a:pt x="130118" y="0"/>
                </a:moveTo>
                <a:cubicBezTo>
                  <a:pt x="428352" y="0"/>
                  <a:pt x="670118" y="241766"/>
                  <a:pt x="670118" y="540000"/>
                </a:cubicBezTo>
                <a:cubicBezTo>
                  <a:pt x="670118" y="838234"/>
                  <a:pt x="428352" y="1080000"/>
                  <a:pt x="130118" y="1080000"/>
                </a:cubicBezTo>
                <a:cubicBezTo>
                  <a:pt x="92839" y="1080000"/>
                  <a:pt x="56442" y="1076223"/>
                  <a:pt x="21289" y="1069029"/>
                </a:cubicBezTo>
                <a:lnTo>
                  <a:pt x="0" y="1062421"/>
                </a:lnTo>
                <a:lnTo>
                  <a:pt x="0" y="17579"/>
                </a:lnTo>
                <a:lnTo>
                  <a:pt x="21289" y="10971"/>
                </a:lnTo>
                <a:cubicBezTo>
                  <a:pt x="56442" y="3778"/>
                  <a:pt x="92839" y="0"/>
                  <a:pt x="13011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D0578-8363-1B62-4ED6-7A8C5996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46" y="409616"/>
            <a:ext cx="2708384" cy="833138"/>
          </a:xfrm>
        </p:spPr>
        <p:txBody>
          <a:bodyPr wrap="square" anchor="b">
            <a:normAutofit fontScale="90000"/>
          </a:bodyPr>
          <a:lstStyle/>
          <a:p>
            <a:pPr algn="ctr" rtl="1"/>
            <a:r>
              <a:rPr lang="he-IL" sz="6400" dirty="0"/>
              <a:t>תוצאות!</a:t>
            </a:r>
            <a:endParaRPr lang="en-IL" sz="6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8815D8-A6D0-18EF-761B-DCDCC77E9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7431" y="842413"/>
            <a:ext cx="762805" cy="734873"/>
            <a:chOff x="7950336" y="1300590"/>
            <a:chExt cx="762805" cy="73487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07A9D6C-A603-C3D0-84FF-7283D1F72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430753C-626C-8A87-6DED-169205B22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1CF3FF82-EF08-320D-EF3D-0EE7EE886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877CCED-029C-9473-4AE8-5631B483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695687" y="5744830"/>
            <a:ext cx="998223" cy="1262947"/>
          </a:xfrm>
          <a:custGeom>
            <a:avLst/>
            <a:gdLst>
              <a:gd name="connsiteX0" fmla="*/ 458223 w 998223"/>
              <a:gd name="connsiteY0" fmla="*/ 0 h 1262947"/>
              <a:gd name="connsiteX1" fmla="*/ 982597 w 998223"/>
              <a:gd name="connsiteY1" fmla="*/ 931034 h 1262947"/>
              <a:gd name="connsiteX2" fmla="*/ 987252 w 998223"/>
              <a:gd name="connsiteY2" fmla="*/ 938533 h 1262947"/>
              <a:gd name="connsiteX3" fmla="*/ 998223 w 998223"/>
              <a:gd name="connsiteY3" fmla="*/ 992947 h 1262947"/>
              <a:gd name="connsiteX4" fmla="*/ 458223 w 998223"/>
              <a:gd name="connsiteY4" fmla="*/ 1262947 h 1262947"/>
              <a:gd name="connsiteX5" fmla="*/ 448893 w 998223"/>
              <a:gd name="connsiteY5" fmla="*/ 1262476 h 1262947"/>
              <a:gd name="connsiteX6" fmla="*/ 0 w 998223"/>
              <a:gd name="connsiteY6" fmla="*/ 813583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223" h="1262947">
                <a:moveTo>
                  <a:pt x="458223" y="0"/>
                </a:moveTo>
                <a:lnTo>
                  <a:pt x="982597" y="931034"/>
                </a:lnTo>
                <a:lnTo>
                  <a:pt x="987252" y="938533"/>
                </a:lnTo>
                <a:cubicBezTo>
                  <a:pt x="994446" y="956109"/>
                  <a:pt x="998223" y="974307"/>
                  <a:pt x="998223" y="992947"/>
                </a:cubicBezTo>
                <a:cubicBezTo>
                  <a:pt x="998223" y="1142064"/>
                  <a:pt x="756457" y="1262947"/>
                  <a:pt x="458223" y="1262947"/>
                </a:cubicBezTo>
                <a:lnTo>
                  <a:pt x="448893" y="1262476"/>
                </a:lnTo>
                <a:lnTo>
                  <a:pt x="0" y="813583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A8FF331-2A94-C9AD-7256-EB711857D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188044" y="6135961"/>
            <a:ext cx="540000" cy="976595"/>
          </a:xfrm>
          <a:custGeom>
            <a:avLst/>
            <a:gdLst>
              <a:gd name="connsiteX0" fmla="*/ 164903 w 540000"/>
              <a:gd name="connsiteY0" fmla="*/ 42436 h 976595"/>
              <a:gd name="connsiteX1" fmla="*/ 270000 w 540000"/>
              <a:gd name="connsiteY1" fmla="*/ 0 h 976595"/>
              <a:gd name="connsiteX2" fmla="*/ 540000 w 540000"/>
              <a:gd name="connsiteY2" fmla="*/ 540000 h 976595"/>
              <a:gd name="connsiteX3" fmla="*/ 539530 w 540000"/>
              <a:gd name="connsiteY3" fmla="*/ 549329 h 976595"/>
              <a:gd name="connsiteX4" fmla="*/ 112264 w 540000"/>
              <a:gd name="connsiteY4" fmla="*/ 976595 h 976595"/>
              <a:gd name="connsiteX5" fmla="*/ 79081 w 540000"/>
              <a:gd name="connsiteY5" fmla="*/ 921838 h 976595"/>
              <a:gd name="connsiteX6" fmla="*/ 0 w 540000"/>
              <a:gd name="connsiteY6" fmla="*/ 540000 h 976595"/>
              <a:gd name="connsiteX7" fmla="*/ 164903 w 540000"/>
              <a:gd name="connsiteY7" fmla="*/ 42436 h 97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000" h="976595">
                <a:moveTo>
                  <a:pt x="164903" y="42436"/>
                </a:moveTo>
                <a:cubicBezTo>
                  <a:pt x="197206" y="15110"/>
                  <a:pt x="232721" y="0"/>
                  <a:pt x="270000" y="0"/>
                </a:cubicBezTo>
                <a:cubicBezTo>
                  <a:pt x="419117" y="0"/>
                  <a:pt x="540000" y="241766"/>
                  <a:pt x="540000" y="540000"/>
                </a:cubicBezTo>
                <a:lnTo>
                  <a:pt x="539530" y="549329"/>
                </a:lnTo>
                <a:lnTo>
                  <a:pt x="112264" y="976595"/>
                </a:lnTo>
                <a:lnTo>
                  <a:pt x="79081" y="921838"/>
                </a:lnTo>
                <a:cubicBezTo>
                  <a:pt x="30221" y="824117"/>
                  <a:pt x="0" y="689117"/>
                  <a:pt x="0" y="540000"/>
                </a:cubicBezTo>
                <a:cubicBezTo>
                  <a:pt x="0" y="316324"/>
                  <a:pt x="67997" y="124412"/>
                  <a:pt x="164903" y="4243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DFD5C27-C7B0-5CC4-237A-68A2FE71F7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520898"/>
              </p:ext>
            </p:extLst>
          </p:nvPr>
        </p:nvGraphicFramePr>
        <p:xfrm>
          <a:off x="6869756" y="1435753"/>
          <a:ext cx="4858611" cy="4475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2730513-5FF1-1EDC-853C-0F1AE578C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15" y="1686515"/>
            <a:ext cx="6207593" cy="42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A8ECE-1285-3CA9-43FC-A8DF224FC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75" y="548518"/>
            <a:ext cx="7308850" cy="986400"/>
          </a:xfrm>
        </p:spPr>
        <p:txBody>
          <a:bodyPr wrap="square" anchor="ctr">
            <a:normAutofit/>
          </a:bodyPr>
          <a:lstStyle/>
          <a:p>
            <a:pPr algn="ctr" rtl="1"/>
            <a:r>
              <a:rPr lang="he-IL"/>
              <a:t>רקע וספרות</a:t>
            </a:r>
            <a:endParaRPr lang="en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392DC7-0988-443B-A0D0-E726C7DB6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786B83-A001-6C1E-0A8B-AC47366728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209478"/>
              </p:ext>
            </p:extLst>
          </p:nvPr>
        </p:nvGraphicFramePr>
        <p:xfrm>
          <a:off x="550863" y="2624135"/>
          <a:ext cx="11090276" cy="346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175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FC2EE8-B5CB-132F-B365-C24D4AAD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1088A9-BF8A-592F-9DEF-6B40B4FF1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42428B-F43C-5AB5-17DD-13E742760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413"/>
            <a:ext cx="670118" cy="1080000"/>
          </a:xfrm>
          <a:custGeom>
            <a:avLst/>
            <a:gdLst>
              <a:gd name="connsiteX0" fmla="*/ 130118 w 670118"/>
              <a:gd name="connsiteY0" fmla="*/ 0 h 1080000"/>
              <a:gd name="connsiteX1" fmla="*/ 670118 w 670118"/>
              <a:gd name="connsiteY1" fmla="*/ 540000 h 1080000"/>
              <a:gd name="connsiteX2" fmla="*/ 130118 w 670118"/>
              <a:gd name="connsiteY2" fmla="*/ 1080000 h 1080000"/>
              <a:gd name="connsiteX3" fmla="*/ 21289 w 670118"/>
              <a:gd name="connsiteY3" fmla="*/ 1069029 h 1080000"/>
              <a:gd name="connsiteX4" fmla="*/ 0 w 670118"/>
              <a:gd name="connsiteY4" fmla="*/ 1062421 h 1080000"/>
              <a:gd name="connsiteX5" fmla="*/ 0 w 670118"/>
              <a:gd name="connsiteY5" fmla="*/ 17579 h 1080000"/>
              <a:gd name="connsiteX6" fmla="*/ 21289 w 670118"/>
              <a:gd name="connsiteY6" fmla="*/ 10971 h 1080000"/>
              <a:gd name="connsiteX7" fmla="*/ 130118 w 670118"/>
              <a:gd name="connsiteY7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118" h="1080000">
                <a:moveTo>
                  <a:pt x="130118" y="0"/>
                </a:moveTo>
                <a:cubicBezTo>
                  <a:pt x="428352" y="0"/>
                  <a:pt x="670118" y="241766"/>
                  <a:pt x="670118" y="540000"/>
                </a:cubicBezTo>
                <a:cubicBezTo>
                  <a:pt x="670118" y="838234"/>
                  <a:pt x="428352" y="1080000"/>
                  <a:pt x="130118" y="1080000"/>
                </a:cubicBezTo>
                <a:cubicBezTo>
                  <a:pt x="92839" y="1080000"/>
                  <a:pt x="56442" y="1076223"/>
                  <a:pt x="21289" y="1069029"/>
                </a:cubicBezTo>
                <a:lnTo>
                  <a:pt x="0" y="1062421"/>
                </a:lnTo>
                <a:lnTo>
                  <a:pt x="0" y="17579"/>
                </a:lnTo>
                <a:lnTo>
                  <a:pt x="21289" y="10971"/>
                </a:lnTo>
                <a:cubicBezTo>
                  <a:pt x="56442" y="3778"/>
                  <a:pt x="92839" y="0"/>
                  <a:pt x="13011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1C78E6-8C1F-047A-9CCC-878DDD942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7431" y="842413"/>
            <a:ext cx="762805" cy="734873"/>
            <a:chOff x="7950336" y="1300590"/>
            <a:chExt cx="762805" cy="73487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02C0A7FB-43C6-C72E-BD16-97BD26D28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6D2D0AC-FA93-306C-A441-ABECF343C3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467A452-5853-8856-DC0F-BFDB6A617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BA905A-1297-0291-504A-C77B7A97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695687" y="5744830"/>
            <a:ext cx="998223" cy="1262947"/>
          </a:xfrm>
          <a:custGeom>
            <a:avLst/>
            <a:gdLst>
              <a:gd name="connsiteX0" fmla="*/ 458223 w 998223"/>
              <a:gd name="connsiteY0" fmla="*/ 0 h 1262947"/>
              <a:gd name="connsiteX1" fmla="*/ 982597 w 998223"/>
              <a:gd name="connsiteY1" fmla="*/ 931034 h 1262947"/>
              <a:gd name="connsiteX2" fmla="*/ 987252 w 998223"/>
              <a:gd name="connsiteY2" fmla="*/ 938533 h 1262947"/>
              <a:gd name="connsiteX3" fmla="*/ 998223 w 998223"/>
              <a:gd name="connsiteY3" fmla="*/ 992947 h 1262947"/>
              <a:gd name="connsiteX4" fmla="*/ 458223 w 998223"/>
              <a:gd name="connsiteY4" fmla="*/ 1262947 h 1262947"/>
              <a:gd name="connsiteX5" fmla="*/ 448893 w 998223"/>
              <a:gd name="connsiteY5" fmla="*/ 1262476 h 1262947"/>
              <a:gd name="connsiteX6" fmla="*/ 0 w 998223"/>
              <a:gd name="connsiteY6" fmla="*/ 813583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223" h="1262947">
                <a:moveTo>
                  <a:pt x="458223" y="0"/>
                </a:moveTo>
                <a:lnTo>
                  <a:pt x="982597" y="931034"/>
                </a:lnTo>
                <a:lnTo>
                  <a:pt x="987252" y="938533"/>
                </a:lnTo>
                <a:cubicBezTo>
                  <a:pt x="994446" y="956109"/>
                  <a:pt x="998223" y="974307"/>
                  <a:pt x="998223" y="992947"/>
                </a:cubicBezTo>
                <a:cubicBezTo>
                  <a:pt x="998223" y="1142064"/>
                  <a:pt x="756457" y="1262947"/>
                  <a:pt x="458223" y="1262947"/>
                </a:cubicBezTo>
                <a:lnTo>
                  <a:pt x="448893" y="1262476"/>
                </a:lnTo>
                <a:lnTo>
                  <a:pt x="0" y="813583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7C84EFE-1EB6-7D11-A2D5-555AEC97E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188044" y="6135961"/>
            <a:ext cx="540000" cy="976595"/>
          </a:xfrm>
          <a:custGeom>
            <a:avLst/>
            <a:gdLst>
              <a:gd name="connsiteX0" fmla="*/ 164903 w 540000"/>
              <a:gd name="connsiteY0" fmla="*/ 42436 h 976595"/>
              <a:gd name="connsiteX1" fmla="*/ 270000 w 540000"/>
              <a:gd name="connsiteY1" fmla="*/ 0 h 976595"/>
              <a:gd name="connsiteX2" fmla="*/ 540000 w 540000"/>
              <a:gd name="connsiteY2" fmla="*/ 540000 h 976595"/>
              <a:gd name="connsiteX3" fmla="*/ 539530 w 540000"/>
              <a:gd name="connsiteY3" fmla="*/ 549329 h 976595"/>
              <a:gd name="connsiteX4" fmla="*/ 112264 w 540000"/>
              <a:gd name="connsiteY4" fmla="*/ 976595 h 976595"/>
              <a:gd name="connsiteX5" fmla="*/ 79081 w 540000"/>
              <a:gd name="connsiteY5" fmla="*/ 921838 h 976595"/>
              <a:gd name="connsiteX6" fmla="*/ 0 w 540000"/>
              <a:gd name="connsiteY6" fmla="*/ 540000 h 976595"/>
              <a:gd name="connsiteX7" fmla="*/ 164903 w 540000"/>
              <a:gd name="connsiteY7" fmla="*/ 42436 h 97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000" h="976595">
                <a:moveTo>
                  <a:pt x="164903" y="42436"/>
                </a:moveTo>
                <a:cubicBezTo>
                  <a:pt x="197206" y="15110"/>
                  <a:pt x="232721" y="0"/>
                  <a:pt x="270000" y="0"/>
                </a:cubicBezTo>
                <a:cubicBezTo>
                  <a:pt x="419117" y="0"/>
                  <a:pt x="540000" y="241766"/>
                  <a:pt x="540000" y="540000"/>
                </a:cubicBezTo>
                <a:lnTo>
                  <a:pt x="539530" y="549329"/>
                </a:lnTo>
                <a:lnTo>
                  <a:pt x="112264" y="976595"/>
                </a:lnTo>
                <a:lnTo>
                  <a:pt x="79081" y="921838"/>
                </a:lnTo>
                <a:cubicBezTo>
                  <a:pt x="30221" y="824117"/>
                  <a:pt x="0" y="689117"/>
                  <a:pt x="0" y="540000"/>
                </a:cubicBezTo>
                <a:cubicBezTo>
                  <a:pt x="0" y="316324"/>
                  <a:pt x="67997" y="124412"/>
                  <a:pt x="164903" y="4243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80BB99F-F7B9-63D2-FABB-7AB766E270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532769"/>
              </p:ext>
            </p:extLst>
          </p:nvPr>
        </p:nvGraphicFramePr>
        <p:xfrm>
          <a:off x="1561846" y="1417822"/>
          <a:ext cx="8864792" cy="514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4F35D17-F885-CDCA-8288-A96C31682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050" y="1001253"/>
            <a:ext cx="2708384" cy="833138"/>
          </a:xfrm>
        </p:spPr>
        <p:txBody>
          <a:bodyPr wrap="square" anchor="b">
            <a:normAutofit fontScale="90000"/>
          </a:bodyPr>
          <a:lstStyle/>
          <a:p>
            <a:pPr algn="ctr" rtl="1"/>
            <a:r>
              <a:rPr lang="he-IL" sz="6400" dirty="0"/>
              <a:t>תוצאות!</a:t>
            </a:r>
            <a:endParaRPr lang="en-IL" sz="6400" dirty="0"/>
          </a:p>
        </p:txBody>
      </p:sp>
    </p:spTree>
    <p:extLst>
      <p:ext uri="{BB962C8B-B14F-4D97-AF65-F5344CB8AC3E}">
        <p14:creationId xmlns:p14="http://schemas.microsoft.com/office/powerpoint/2010/main" val="691786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7F25-16BA-9D56-D8CE-62987501A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5E73-6DDE-48BF-D080-4DC6C69B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דיון ומסקנות</a:t>
            </a:r>
            <a:endParaRPr lang="en-IL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EA3A11-767F-8F97-865C-16D0366029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94798"/>
              </p:ext>
            </p:extLst>
          </p:nvPr>
        </p:nvGraphicFramePr>
        <p:xfrm>
          <a:off x="838200" y="2961961"/>
          <a:ext cx="10515600" cy="312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702E60-79EC-EE61-CF4C-9B85188DBE3D}"/>
              </a:ext>
            </a:extLst>
          </p:cNvPr>
          <p:cNvSpPr txBox="1"/>
          <p:nvPr/>
        </p:nvSpPr>
        <p:spPr>
          <a:xfrm>
            <a:off x="413082" y="1629961"/>
            <a:ext cx="113658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האם פורמליות המראה של </a:t>
            </a:r>
            <a:r>
              <a:rPr kumimoji="0" lang="he-I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האוואטאר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המראיין, השפיעה על היעילות והאופי של האימון לראיונות עבודה?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8FA102-69E0-F355-FD12-BFD7FC4C2452}"/>
              </a:ext>
            </a:extLst>
          </p:cNvPr>
          <p:cNvSpPr txBox="1"/>
          <p:nvPr/>
        </p:nvSpPr>
        <p:spPr>
          <a:xfrm>
            <a:off x="9626849" y="2563670"/>
            <a:ext cx="201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מדדים לבחינה:</a:t>
            </a:r>
            <a:endParaRPr kumimoji="0" lang="en-IL" sz="2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068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A67D3-54EC-A680-B21E-225602C5D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AE0F-51F6-EE87-E806-52EAE2B5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דיון ומסקנות</a:t>
            </a:r>
            <a:endParaRPr lang="en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DC08E-FDDD-DF93-6799-90724E27619D}"/>
              </a:ext>
            </a:extLst>
          </p:cNvPr>
          <p:cNvSpPr txBox="1"/>
          <p:nvPr/>
        </p:nvSpPr>
        <p:spPr>
          <a:xfrm>
            <a:off x="413082" y="1629961"/>
            <a:ext cx="113658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האם פורמליות המראה של </a:t>
            </a:r>
            <a:r>
              <a:rPr kumimoji="0" lang="he-IL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האוואטאר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המראיין, השפיעה על היעילות והאופי של האימון לראיונות עבודה?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1BE65D-3787-B0E0-4473-F1008351F801}"/>
              </a:ext>
            </a:extLst>
          </p:cNvPr>
          <p:cNvSpPr txBox="1"/>
          <p:nvPr/>
        </p:nvSpPr>
        <p:spPr>
          <a:xfrm>
            <a:off x="9626849" y="2563670"/>
            <a:ext cx="201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מדדים לבחינה:</a:t>
            </a:r>
            <a:endParaRPr kumimoji="0" lang="en-IL" sz="2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44C1EFD-E45F-7760-2805-225E75D27F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526095"/>
              </p:ext>
            </p:extLst>
          </p:nvPr>
        </p:nvGraphicFramePr>
        <p:xfrm>
          <a:off x="416480" y="2961961"/>
          <a:ext cx="11225982" cy="312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7298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AC78-5567-4D77-6767-A49850233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דיון ומסקנות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58BF7-F223-EC0A-9BBF-2B8A271E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8" y="1452187"/>
            <a:ext cx="11090274" cy="1775755"/>
          </a:xfrm>
        </p:spPr>
        <p:txBody>
          <a:bodyPr>
            <a:normAutofit fontScale="85000" lnSpcReduction="20000"/>
          </a:bodyPr>
          <a:lstStyle/>
          <a:p>
            <a:pPr marL="0" indent="0" algn="ctr" rtl="1">
              <a:buNone/>
            </a:pPr>
            <a:r>
              <a:rPr lang="he-IL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השערותינו נתמכו חלקית</a:t>
            </a:r>
          </a:p>
          <a:p>
            <a:pPr marL="0" indent="0" algn="ctr" rtl="1">
              <a:buNone/>
            </a:pPr>
            <a:r>
              <a:rPr lang="he-IL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קבוצת </a:t>
            </a:r>
            <a:r>
              <a:rPr lang="he-IL" sz="3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האוואטאר היום-יומי </a:t>
            </a:r>
            <a:r>
              <a:rPr lang="he-IL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אכן התאמנה פחות זמן</a:t>
            </a:r>
          </a:p>
          <a:p>
            <a:pPr marL="0" indent="0" algn="ctr" rtl="1">
              <a:buNone/>
            </a:pPr>
            <a:r>
              <a:rPr lang="he-IL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אך זה לא כי היא דיברה פחות – </a:t>
            </a:r>
            <a:r>
              <a:rPr lang="he-IL" sz="3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להפך!</a:t>
            </a:r>
            <a:endParaRPr lang="en-US" sz="3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algn="ctr" rtl="1">
              <a:buNone/>
            </a:pPr>
            <a:endParaRPr lang="he-IL" sz="3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algn="ctr" rtl="1">
              <a:buNone/>
            </a:pPr>
            <a:endParaRPr lang="he-IL" sz="3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algn="ctr" rtl="1">
              <a:buNone/>
            </a:pPr>
            <a:endParaRPr lang="LID4096" sz="3200" dirty="0"/>
          </a:p>
        </p:txBody>
      </p:sp>
      <p:pic>
        <p:nvPicPr>
          <p:cNvPr id="4" name="Picture 3" descr="A person wearing a tie dye shirt&#10;&#10;Description automatically generated">
            <a:extLst>
              <a:ext uri="{FF2B5EF4-FFF2-40B4-BE49-F238E27FC236}">
                <a16:creationId xmlns:a16="http://schemas.microsoft.com/office/drawing/2014/main" id="{05BE964F-9A6F-2716-A281-89736BF9E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869"/>
          <a:stretch/>
        </p:blipFill>
        <p:spPr>
          <a:xfrm>
            <a:off x="5257528" y="3243989"/>
            <a:ext cx="1702072" cy="3064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Content Placeholder 4" descr="A cartoon of a person wearing a green suit&#10;&#10;Description automatically generated">
            <a:extLst>
              <a:ext uri="{FF2B5EF4-FFF2-40B4-BE49-F238E27FC236}">
                <a16:creationId xmlns:a16="http://schemas.microsoft.com/office/drawing/2014/main" id="{B993E920-3487-2CFC-7CB5-15E764D02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2345"/>
          <a:stretch/>
        </p:blipFill>
        <p:spPr>
          <a:xfrm>
            <a:off x="3385992" y="3877936"/>
            <a:ext cx="1122922" cy="202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cartoon of a person wearing a suit and tie&#10;&#10;Description automatically generated">
            <a:extLst>
              <a:ext uri="{FF2B5EF4-FFF2-40B4-BE49-F238E27FC236}">
                <a16:creationId xmlns:a16="http://schemas.microsoft.com/office/drawing/2014/main" id="{255EC42E-5AE7-F33D-151F-8AB4C7E3A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r="4332"/>
          <a:stretch/>
        </p:blipFill>
        <p:spPr>
          <a:xfrm>
            <a:off x="7708215" y="3877936"/>
            <a:ext cx="1122927" cy="202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 descr="Document with solid fill">
            <a:extLst>
              <a:ext uri="{FF2B5EF4-FFF2-40B4-BE49-F238E27FC236}">
                <a16:creationId xmlns:a16="http://schemas.microsoft.com/office/drawing/2014/main" id="{A563C690-B7AA-90B4-427B-F05834787DDD}"/>
              </a:ext>
            </a:extLst>
          </p:cNvPr>
          <p:cNvSpPr/>
          <p:nvPr/>
        </p:nvSpPr>
        <p:spPr>
          <a:xfrm>
            <a:off x="358615" y="3156081"/>
            <a:ext cx="1096417" cy="1062931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8" name="Rectangle 7" descr="Statistics">
            <a:extLst>
              <a:ext uri="{FF2B5EF4-FFF2-40B4-BE49-F238E27FC236}">
                <a16:creationId xmlns:a16="http://schemas.microsoft.com/office/drawing/2014/main" id="{A1048AF0-DC9F-C45C-F7E5-A164616EC640}"/>
              </a:ext>
            </a:extLst>
          </p:cNvPr>
          <p:cNvSpPr/>
          <p:nvPr/>
        </p:nvSpPr>
        <p:spPr>
          <a:xfrm>
            <a:off x="1192106" y="4342882"/>
            <a:ext cx="1096417" cy="106293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9" name="Rectangle 8" descr="Checkmark">
            <a:extLst>
              <a:ext uri="{FF2B5EF4-FFF2-40B4-BE49-F238E27FC236}">
                <a16:creationId xmlns:a16="http://schemas.microsoft.com/office/drawing/2014/main" id="{04C8490C-C3CA-C60E-0C8D-72553293082C}"/>
              </a:ext>
            </a:extLst>
          </p:cNvPr>
          <p:cNvSpPr/>
          <p:nvPr/>
        </p:nvSpPr>
        <p:spPr>
          <a:xfrm>
            <a:off x="10544720" y="2897534"/>
            <a:ext cx="1096417" cy="1062931"/>
          </a:xfrm>
          <a:prstGeom prst="rect">
            <a:avLst/>
          </a:prstGeom>
          <a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 dirty="0"/>
          </a:p>
        </p:txBody>
      </p:sp>
      <p:sp>
        <p:nvSpPr>
          <p:cNvPr id="10" name="Rectangle 9" descr="Artificial Intelligence with solid fill">
            <a:extLst>
              <a:ext uri="{FF2B5EF4-FFF2-40B4-BE49-F238E27FC236}">
                <a16:creationId xmlns:a16="http://schemas.microsoft.com/office/drawing/2014/main" id="{9CB2B5A7-AEA1-5ED4-CF4B-C15B93354E16}"/>
              </a:ext>
            </a:extLst>
          </p:cNvPr>
          <p:cNvSpPr/>
          <p:nvPr/>
        </p:nvSpPr>
        <p:spPr>
          <a:xfrm>
            <a:off x="2118783" y="5405813"/>
            <a:ext cx="1093470" cy="1093470"/>
          </a:xfrm>
          <a:prstGeom prst="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1" name="Rectangle 10" descr="Chat with solid fill">
            <a:extLst>
              <a:ext uri="{FF2B5EF4-FFF2-40B4-BE49-F238E27FC236}">
                <a16:creationId xmlns:a16="http://schemas.microsoft.com/office/drawing/2014/main" id="{871013AE-AE6E-1F07-AE88-68B4B68CEE44}"/>
              </a:ext>
            </a:extLst>
          </p:cNvPr>
          <p:cNvSpPr/>
          <p:nvPr/>
        </p:nvSpPr>
        <p:spPr>
          <a:xfrm>
            <a:off x="9911643" y="4307689"/>
            <a:ext cx="1093470" cy="1093470"/>
          </a:xfrm>
          <a:prstGeom prst="rect">
            <a:avLst/>
          </a:pr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 t="-1000" b="-1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2" name="Rectangle 11" descr="Stopwatch 66% with solid fill">
            <a:extLst>
              <a:ext uri="{FF2B5EF4-FFF2-40B4-BE49-F238E27FC236}">
                <a16:creationId xmlns:a16="http://schemas.microsoft.com/office/drawing/2014/main" id="{244335E3-152F-B62C-8E88-0D569AE4074A}"/>
              </a:ext>
            </a:extLst>
          </p:cNvPr>
          <p:cNvSpPr/>
          <p:nvPr/>
        </p:nvSpPr>
        <p:spPr>
          <a:xfrm>
            <a:off x="8956947" y="5405813"/>
            <a:ext cx="1093470" cy="1093470"/>
          </a:xfrm>
          <a:prstGeom prst="rect">
            <a:avLst/>
          </a:pr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07601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E64F28-D44F-A793-6749-2ADCCB84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pPr algn="ctr" rtl="1"/>
            <a:r>
              <a:rPr lang="he-IL" dirty="0"/>
              <a:t>דיון ומסקנות</a:t>
            </a:r>
            <a:endParaRPr lang="en-I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B5C698-6BD8-FB91-CBA5-363D8BDB471B}"/>
              </a:ext>
            </a:extLst>
          </p:cNvPr>
          <p:cNvSpPr txBox="1">
            <a:spLocks/>
          </p:cNvSpPr>
          <p:nvPr/>
        </p:nvSpPr>
        <p:spPr>
          <a:xfrm>
            <a:off x="2741364" y="2872322"/>
            <a:ext cx="6832294" cy="3514877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3200" dirty="0"/>
              <a:t>זמן אימון קצר יותר + תשובות ארוכות יותר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endParaRPr lang="he-IL" sz="3200" dirty="0"/>
          </a:p>
          <a:p>
            <a:pPr marL="0" indent="0" algn="ctr" rtl="1">
              <a:buFont typeface="Arial" panose="020B0604020202020204" pitchFamily="34" charset="0"/>
              <a:buNone/>
            </a:pPr>
            <a:endParaRPr lang="he-IL" sz="3200" dirty="0"/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3200" dirty="0"/>
              <a:t>מתאמנים רגועים יותר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11C1F86-5CF9-A92F-B49F-A236230C887F}"/>
              </a:ext>
            </a:extLst>
          </p:cNvPr>
          <p:cNvSpPr/>
          <p:nvPr/>
        </p:nvSpPr>
        <p:spPr>
          <a:xfrm>
            <a:off x="5518532" y="3514382"/>
            <a:ext cx="1277957" cy="161664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dirty="0">
                <a:solidFill>
                  <a:schemeClr val="bg1"/>
                </a:solidFill>
              </a:rPr>
              <a:t>?</a:t>
            </a:r>
            <a:endParaRPr lang="LID4096" sz="320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7DAF34-F57C-8478-E8FB-4BC784429A64}"/>
              </a:ext>
            </a:extLst>
          </p:cNvPr>
          <p:cNvSpPr txBox="1">
            <a:spLocks/>
          </p:cNvSpPr>
          <p:nvPr/>
        </p:nvSpPr>
        <p:spPr>
          <a:xfrm>
            <a:off x="549538" y="1452187"/>
            <a:ext cx="11090274" cy="177575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4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קבוצת האוואטאר היום-יומי</a:t>
            </a:r>
            <a:endParaRPr lang="he-IL" sz="4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algn="ctr" rtl="1">
              <a:buFont typeface="Arial" panose="020B0604020202020204" pitchFamily="34" charset="0"/>
              <a:buNone/>
            </a:pP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3611267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8BFAC-3C7F-611B-08B7-2772F1E37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BD33C-3146-4775-DCF7-58EE042F7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888" y="2250909"/>
            <a:ext cx="3871102" cy="1775755"/>
          </a:xfrm>
        </p:spPr>
        <p:txBody>
          <a:bodyPr>
            <a:normAutofit fontScale="92500"/>
          </a:bodyPr>
          <a:lstStyle/>
          <a:p>
            <a:pPr marL="0" indent="0" algn="ctr" rtl="1">
              <a:buNone/>
            </a:pPr>
            <a:r>
              <a:rPr lang="he-IL" sz="2800" u="sng" dirty="0"/>
              <a:t>אדפטציית הבינה המלאכותית:</a:t>
            </a:r>
          </a:p>
          <a:p>
            <a:pPr marL="0" indent="0" algn="ctr" rtl="1">
              <a:buNone/>
            </a:pPr>
            <a:r>
              <a:rPr lang="he-IL" sz="2800" dirty="0"/>
              <a:t>פחות שאלות נשאלו ביחס לשאר הקבוצות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86D72B-BDEB-38BA-271D-BF245FDD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/>
          <a:lstStyle/>
          <a:p>
            <a:pPr algn="ctr" rtl="1"/>
            <a:r>
              <a:rPr lang="he-IL" dirty="0"/>
              <a:t>דיון ומסקנות</a:t>
            </a:r>
            <a:endParaRPr lang="en-IL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D51A93-D2C6-4211-B0F1-8B156C98E558}"/>
              </a:ext>
            </a:extLst>
          </p:cNvPr>
          <p:cNvSpPr txBox="1">
            <a:spLocks/>
          </p:cNvSpPr>
          <p:nvPr/>
        </p:nvSpPr>
        <p:spPr>
          <a:xfrm>
            <a:off x="549538" y="1452187"/>
            <a:ext cx="11090274" cy="177575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40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קבוצת האוואטאר היום-יומי</a:t>
            </a:r>
            <a:endParaRPr lang="he-IL" sz="4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algn="ctr" rtl="1">
              <a:buFont typeface="Arial" panose="020B0604020202020204" pitchFamily="34" charset="0"/>
              <a:buNone/>
            </a:pPr>
            <a:endParaRPr lang="LID4096" sz="4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FA91C7E-88B0-E31E-7A9F-FD9E5FFFCBA1}"/>
              </a:ext>
            </a:extLst>
          </p:cNvPr>
          <p:cNvSpPr txBox="1">
            <a:spLocks/>
          </p:cNvSpPr>
          <p:nvPr/>
        </p:nvSpPr>
        <p:spPr>
          <a:xfrm>
            <a:off x="170791" y="4803354"/>
            <a:ext cx="4555446" cy="1962315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2800" u="sng" dirty="0"/>
              <a:t>אופי הראיון: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2800" dirty="0"/>
              <a:t>ניתנו תשובות איכותיות יותר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2800" dirty="0"/>
              <a:t>הפנמה עמוקה יותר של המלצות המערכת</a:t>
            </a:r>
            <a:endParaRPr lang="LID4096" sz="2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0B51014-9693-7671-06AE-603B36417B48}"/>
              </a:ext>
            </a:extLst>
          </p:cNvPr>
          <p:cNvSpPr txBox="1">
            <a:spLocks/>
          </p:cNvSpPr>
          <p:nvPr/>
        </p:nvSpPr>
        <p:spPr>
          <a:xfrm>
            <a:off x="7465765" y="3429000"/>
            <a:ext cx="3871102" cy="177575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2800" u="sng" dirty="0"/>
              <a:t>אופי הראיון: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he-IL" sz="2800" dirty="0"/>
              <a:t>המתאמנים נתנו תשובות ארוכות יותר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DBABF54-CD92-B035-BE1B-A0BF51884A83}"/>
              </a:ext>
            </a:extLst>
          </p:cNvPr>
          <p:cNvSpPr/>
          <p:nvPr/>
        </p:nvSpPr>
        <p:spPr>
          <a:xfrm rot="6739369">
            <a:off x="5523990" y="1724909"/>
            <a:ext cx="1277957" cy="3282177"/>
          </a:xfrm>
          <a:prstGeom prst="downArrow">
            <a:avLst>
              <a:gd name="adj1" fmla="val 38836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?</a:t>
            </a:r>
            <a:endParaRPr lang="LID4096" sz="3200" dirty="0">
              <a:solidFill>
                <a:schemeClr val="bg1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EB1E421-C197-DDBD-6CBA-3FE58B9526EA}"/>
              </a:ext>
            </a:extLst>
          </p:cNvPr>
          <p:cNvSpPr/>
          <p:nvPr/>
        </p:nvSpPr>
        <p:spPr>
          <a:xfrm rot="3954918">
            <a:off x="5546038" y="3764724"/>
            <a:ext cx="1277957" cy="3282177"/>
          </a:xfrm>
          <a:prstGeom prst="downArrow">
            <a:avLst>
              <a:gd name="adj1" fmla="val 38836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?</a:t>
            </a:r>
            <a:endParaRPr lang="LID4096" sz="3200" dirty="0">
              <a:solidFill>
                <a:schemeClr val="bg1"/>
              </a:solidFill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EF4C1FA-41C7-CD21-B672-C3270420DB22}"/>
              </a:ext>
            </a:extLst>
          </p:cNvPr>
          <p:cNvSpPr/>
          <p:nvPr/>
        </p:nvSpPr>
        <p:spPr>
          <a:xfrm>
            <a:off x="1843460" y="3789167"/>
            <a:ext cx="1277957" cy="103621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dirty="0">
                <a:solidFill>
                  <a:schemeClr val="bg1"/>
                </a:solidFill>
              </a:rPr>
              <a:t>?</a:t>
            </a:r>
            <a:endParaRPr lang="LID4096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80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E0812-E789-C55D-793B-BAB8A41D2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המלצותינו ליישום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03200-FB4F-8062-F3D0-77808FA4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0525632" cy="3979625"/>
          </a:xfrm>
        </p:spPr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he-IL" sz="2800" u="sng" dirty="0"/>
              <a:t>ראינו כי:</a:t>
            </a:r>
          </a:p>
          <a:p>
            <a:pPr algn="r" rtl="1"/>
            <a:r>
              <a:rPr lang="he-IL" sz="2800" dirty="0"/>
              <a:t>מראה </a:t>
            </a:r>
            <a:r>
              <a:rPr lang="he-IL" sz="2800" dirty="0" err="1"/>
              <a:t>הוואטאר</a:t>
            </a:r>
            <a:r>
              <a:rPr lang="he-IL" sz="2800" dirty="0"/>
              <a:t> יכול להשפיע על המשתמש</a:t>
            </a:r>
            <a:endParaRPr lang="he-IL" sz="2800" dirty="0">
              <a:sym typeface="Wingdings" panose="05000000000000000000" pitchFamily="2" charset="2"/>
            </a:endParaRPr>
          </a:p>
          <a:p>
            <a:pPr algn="r" rtl="1"/>
            <a:r>
              <a:rPr lang="he-IL" sz="2800" dirty="0">
                <a:sym typeface="Wingdings" panose="05000000000000000000" pitchFamily="2" charset="2"/>
              </a:rPr>
              <a:t>אוואטאר פחות פורמלי  חוויה רגועה יותר</a:t>
            </a:r>
          </a:p>
          <a:p>
            <a:pPr algn="r" rtl="1"/>
            <a:r>
              <a:rPr lang="he-IL" sz="2800" dirty="0">
                <a:sym typeface="Wingdings" panose="05000000000000000000" pitchFamily="2" charset="2"/>
              </a:rPr>
              <a:t>חוויה רגועה יותר  הפנמה טובה יותר של המלצות</a:t>
            </a:r>
          </a:p>
          <a:p>
            <a:pPr algn="r" rtl="1"/>
            <a:r>
              <a:rPr lang="he-IL" sz="2800" u="sng" dirty="0">
                <a:sym typeface="Wingdings" panose="05000000000000000000" pitchFamily="2" charset="2"/>
              </a:rPr>
              <a:t>לכן נמליץ:</a:t>
            </a:r>
          </a:p>
          <a:p>
            <a:pPr algn="r" rtl="1"/>
            <a:r>
              <a:rPr lang="he-IL" sz="2800" dirty="0">
                <a:sym typeface="Wingdings" panose="05000000000000000000" pitchFamily="2" charset="2"/>
              </a:rPr>
              <a:t>אוואטאר בעל מראה מתאים לסיטואציה הרצויה</a:t>
            </a:r>
          </a:p>
          <a:p>
            <a:pPr algn="r" rtl="1"/>
            <a:r>
              <a:rPr lang="he-IL" sz="2800" dirty="0">
                <a:sym typeface="Wingdings" panose="05000000000000000000" pitchFamily="2" charset="2"/>
              </a:rPr>
              <a:t>לחוויה רגועה יותר מומלץ אוואטאר פחות פורמלי</a:t>
            </a:r>
            <a:endParaRPr lang="he-IL" sz="2800" dirty="0"/>
          </a:p>
          <a:p>
            <a:pPr algn="r" rtl="1"/>
            <a:endParaRPr lang="he-IL" sz="2800" dirty="0"/>
          </a:p>
        </p:txBody>
      </p:sp>
      <p:pic>
        <p:nvPicPr>
          <p:cNvPr id="6" name="Graphic 5" descr="Office worker male with solid fill">
            <a:extLst>
              <a:ext uri="{FF2B5EF4-FFF2-40B4-BE49-F238E27FC236}">
                <a16:creationId xmlns:a16="http://schemas.microsoft.com/office/drawing/2014/main" id="{16ECEAF2-8DCE-E3A0-F870-61DCC40B2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2071" y="374032"/>
            <a:ext cx="1507244" cy="1507244"/>
          </a:xfrm>
          <a:prstGeom prst="rect">
            <a:avLst/>
          </a:prstGeom>
        </p:spPr>
      </p:pic>
      <p:pic>
        <p:nvPicPr>
          <p:cNvPr id="8" name="Graphic 7" descr="Good Idea with solid fill">
            <a:extLst>
              <a:ext uri="{FF2B5EF4-FFF2-40B4-BE49-F238E27FC236}">
                <a16:creationId xmlns:a16="http://schemas.microsoft.com/office/drawing/2014/main" id="{1030DF52-1825-452D-B03C-A1FC81AD2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4828" y="374032"/>
            <a:ext cx="1507243" cy="150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6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Freeform: Shape 2110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14" name="Group 211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2115" name="Freeform: Shape 211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6" name="Freeform: Shape 211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17" name="Oval 211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18" name="Oval 211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119" name="Rectangle 2118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99A78-91C5-085A-7CE3-187017682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 rtl="1"/>
            <a:r>
              <a:rPr lang="en-US" sz="6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שאלות</a:t>
            </a: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2050" name="Picture 2" descr="virtual reality AI theme with a question mark">
            <a:extLst>
              <a:ext uri="{FF2B5EF4-FFF2-40B4-BE49-F238E27FC236}">
                <a16:creationId xmlns:a16="http://schemas.microsoft.com/office/drawing/2014/main" id="{0C56FDA8-5095-F826-6358-4BCF68FE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20" name="Group 2119">
            <a:extLst>
              <a:ext uri="{FF2B5EF4-FFF2-40B4-BE49-F238E27FC236}">
                <a16:creationId xmlns:a16="http://schemas.microsoft.com/office/drawing/2014/main" id="{73840CF4-F848-4FE0-AEA6-C9E806911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20950" y="549275"/>
            <a:ext cx="667802" cy="631474"/>
            <a:chOff x="10478914" y="1506691"/>
            <a:chExt cx="667802" cy="631474"/>
          </a:xfrm>
        </p:grpSpPr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F4B46153-41DB-494F-9B08-EBCCF272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21" name="Oval 2120">
              <a:extLst>
                <a:ext uri="{FF2B5EF4-FFF2-40B4-BE49-F238E27FC236}">
                  <a16:creationId xmlns:a16="http://schemas.microsoft.com/office/drawing/2014/main" id="{7B6D42DA-2D84-4A50-A359-7A5C651B1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10" name="Oval 2109">
            <a:extLst>
              <a:ext uri="{FF2B5EF4-FFF2-40B4-BE49-F238E27FC236}">
                <a16:creationId xmlns:a16="http://schemas.microsoft.com/office/drawing/2014/main" id="{94459D96-B947-4C7F-8BCA-915F8B07C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2954" y="5171203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27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inting at a picture of two people&#10;&#10;Description automatically generated">
            <a:extLst>
              <a:ext uri="{FF2B5EF4-FFF2-40B4-BE49-F238E27FC236}">
                <a16:creationId xmlns:a16="http://schemas.microsoft.com/office/drawing/2014/main" id="{CCDCF053-0FFA-A753-E8B6-DDDEE73B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8" b="3"/>
          <a:stretch/>
        </p:blipFill>
        <p:spPr>
          <a:xfrm>
            <a:off x="6203952" y="745671"/>
            <a:ext cx="5437187" cy="536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BEEDD-16BB-0D12-5601-4CFC0B8F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80" y="2405669"/>
            <a:ext cx="4537848" cy="1332000"/>
          </a:xfrm>
        </p:spPr>
        <p:txBody>
          <a:bodyPr/>
          <a:lstStyle/>
          <a:p>
            <a:pPr rtl="1"/>
            <a:r>
              <a:rPr lang="he-IL" dirty="0"/>
              <a:t>תודה על ההקשבה</a:t>
            </a:r>
            <a:endParaRPr lang="en-IL" dirty="0"/>
          </a:p>
        </p:txBody>
      </p:sp>
      <p:pic>
        <p:nvPicPr>
          <p:cNvPr id="7" name="Picture 2" descr="המכללה האקדמית להנדסה בראודה בכרמיאל">
            <a:extLst>
              <a:ext uri="{FF2B5EF4-FFF2-40B4-BE49-F238E27FC236}">
                <a16:creationId xmlns:a16="http://schemas.microsoft.com/office/drawing/2014/main" id="{2105B01F-D1A2-9FD1-EFA9-66E07A154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00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36" y="3429000"/>
            <a:ext cx="1707233" cy="1707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‪יתרונות | holistic XR‬‏">
            <a:extLst>
              <a:ext uri="{FF2B5EF4-FFF2-40B4-BE49-F238E27FC236}">
                <a16:creationId xmlns:a16="http://schemas.microsoft.com/office/drawing/2014/main" id="{E4624E90-9D88-6403-DF29-F4F3AF9CF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5693" r="7181" b="7131"/>
          <a:stretch/>
        </p:blipFill>
        <p:spPr bwMode="auto">
          <a:xfrm>
            <a:off x="1036972" y="3429000"/>
            <a:ext cx="1622218" cy="1656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584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7333-39BE-166D-4EA8-80283069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he-IL"/>
              <a:t>צ'אטבוטים ו-</a:t>
            </a:r>
            <a:r>
              <a:rPr lang="en-US"/>
              <a:t>AI</a:t>
            </a:r>
            <a:br>
              <a:rPr lang="en-US"/>
            </a:b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72FEB-98AA-44E1-4B3D-2607499C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3" y="1474840"/>
            <a:ext cx="5446813" cy="4617986"/>
          </a:xfrm>
        </p:spPr>
        <p:txBody>
          <a:bodyPr>
            <a:normAutofit/>
          </a:bodyPr>
          <a:lstStyle/>
          <a:p>
            <a:pPr algn="r" rtl="1"/>
            <a:r>
              <a:rPr lang="he-IL" sz="2800" dirty="0"/>
              <a:t>סוכנים ממוחשבים המשתמשים בשפה טבעית</a:t>
            </a:r>
          </a:p>
          <a:p>
            <a:pPr algn="r" rtl="1"/>
            <a:r>
              <a:rPr lang="he-IL" sz="2800" dirty="0"/>
              <a:t>קלט ופלט – טקסט/קול</a:t>
            </a:r>
          </a:p>
          <a:p>
            <a:pPr algn="r" rtl="1"/>
            <a:r>
              <a:rPr lang="en-US" sz="2800" dirty="0"/>
              <a:t>LLM + NLP</a:t>
            </a:r>
            <a:r>
              <a:rPr lang="he-IL" sz="2800" dirty="0"/>
              <a:t> </a:t>
            </a:r>
            <a:r>
              <a:rPr lang="he-IL" sz="2800" dirty="0">
                <a:sym typeface="Wingdings" panose="05000000000000000000" pitchFamily="2" charset="2"/>
              </a:rPr>
              <a:t> התפתחות הצ'אטבוטים  </a:t>
            </a:r>
            <a:r>
              <a:rPr lang="en-US" sz="2800" dirty="0">
                <a:sym typeface="Wingdings" panose="05000000000000000000" pitchFamily="2" charset="2"/>
              </a:rPr>
              <a:t>Chat-GPT/Claude/Copilot…</a:t>
            </a:r>
          </a:p>
          <a:p>
            <a:pPr algn="r" rtl="1"/>
            <a:r>
              <a:rPr lang="he-IL" sz="2800" dirty="0">
                <a:sym typeface="Wingdings" panose="05000000000000000000" pitchFamily="2" charset="2"/>
              </a:rPr>
              <a:t>שימוש בתחומים רבים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he-IL" sz="2800" dirty="0">
                <a:sym typeface="Wingdings" panose="05000000000000000000" pitchFamily="2" charset="2"/>
              </a:rPr>
              <a:t> (למידה, ניתוח נתונים והיום גם... </a:t>
            </a:r>
            <a:r>
              <a:rPr lang="he-IL" sz="2800" b="1" dirty="0">
                <a:sym typeface="Wingdings" panose="05000000000000000000" pitchFamily="2" charset="2"/>
              </a:rPr>
              <a:t>אימון</a:t>
            </a:r>
            <a:r>
              <a:rPr lang="he-IL" sz="2800" dirty="0">
                <a:sym typeface="Wingdings" panose="05000000000000000000" pitchFamily="2" charset="2"/>
              </a:rPr>
              <a:t> </a:t>
            </a:r>
            <a:r>
              <a:rPr lang="he-IL" sz="2800" b="1" dirty="0">
                <a:sym typeface="Wingdings" panose="05000000000000000000" pitchFamily="2" charset="2"/>
              </a:rPr>
              <a:t>לכישורים רכים</a:t>
            </a:r>
            <a:r>
              <a:rPr lang="he-IL" sz="2800" dirty="0">
                <a:sym typeface="Wingdings" panose="05000000000000000000" pitchFamily="2" charset="2"/>
              </a:rPr>
              <a:t>)</a:t>
            </a:r>
            <a:endParaRPr lang="en-IL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1F1F8-55FC-1195-9F67-97487B70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94" y="868312"/>
            <a:ext cx="5333484" cy="522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60E4C-7BCC-C737-9228-39E4ED4B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02DAA-23B7-A33C-9F80-8247FA1A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372" y="498216"/>
            <a:ext cx="5437188" cy="1333055"/>
          </a:xfrm>
        </p:spPr>
        <p:txBody>
          <a:bodyPr wrap="square" anchor="t">
            <a:normAutofit/>
          </a:bodyPr>
          <a:lstStyle/>
          <a:p>
            <a:pPr rtl="1">
              <a:lnSpc>
                <a:spcPct val="90000"/>
              </a:lnSpc>
            </a:pPr>
            <a:r>
              <a:rPr lang="en-US" dirty="0"/>
              <a:t>AI</a:t>
            </a:r>
            <a:r>
              <a:rPr lang="he-IL" dirty="0"/>
              <a:t> במציאות מדומה</a:t>
            </a:r>
            <a:br>
              <a:rPr lang="en-US" dirty="0"/>
            </a:br>
            <a:endParaRPr lang="en-I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F8F457-0192-4F9A-9EEF-D784521FA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02932" y="412017"/>
            <a:ext cx="667800" cy="631474"/>
            <a:chOff x="8069541" y="1262702"/>
            <a:chExt cx="667800" cy="63147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1A27EA-330C-4F31-9051-19CBAE978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8069541" y="1262702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127000" dist="50800" dir="42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6FC59F-EC76-4A7A-AF75-507FBE3B5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10" descr="A person standing in an immersive virtual reality experience">
            <a:extLst>
              <a:ext uri="{FF2B5EF4-FFF2-40B4-BE49-F238E27FC236}">
                <a16:creationId xmlns:a16="http://schemas.microsoft.com/office/drawing/2014/main" id="{7A0A3F43-D109-509B-B8EC-2AD3FFE0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r="13090" b="4"/>
          <a:stretch/>
        </p:blipFill>
        <p:spPr bwMode="auto">
          <a:xfrm>
            <a:off x="6099053" y="1913418"/>
            <a:ext cx="2887200" cy="3779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dsprøjte Mig selv kop robot human handshake grå fremsætte lure">
            <a:extLst>
              <a:ext uri="{FF2B5EF4-FFF2-40B4-BE49-F238E27FC236}">
                <a16:creationId xmlns:a16="http://schemas.microsoft.com/office/drawing/2014/main" id="{6F60E0F9-98B1-DB0C-D275-DB59BADD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r="25728" b="-2"/>
          <a:stretch/>
        </p:blipFill>
        <p:spPr bwMode="auto">
          <a:xfrm>
            <a:off x="8986253" y="1913418"/>
            <a:ext cx="2887200" cy="3779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AC4FAA8-29F9-468B-BCFF-A8B11A2A1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50415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E3C61-1F7E-8860-B016-2D4C3C8C8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47" y="2004123"/>
            <a:ext cx="5262015" cy="3689133"/>
          </a:xfrm>
        </p:spPr>
        <p:txBody>
          <a:bodyPr anchor="t">
            <a:normAutofit/>
          </a:bodyPr>
          <a:lstStyle/>
          <a:p>
            <a:pPr algn="r" rtl="1"/>
            <a:r>
              <a:rPr lang="he-IL" sz="3200" dirty="0"/>
              <a:t>סביבה המדמה סביבה אמיתית</a:t>
            </a:r>
          </a:p>
          <a:p>
            <a:pPr algn="r" rtl="1"/>
            <a:r>
              <a:rPr lang="he-IL" sz="3200" dirty="0"/>
              <a:t>צ'אטבוט מבוסס דמות אוואטאר</a:t>
            </a:r>
          </a:p>
          <a:p>
            <a:pPr algn="r" rtl="1"/>
            <a:r>
              <a:rPr lang="he-IL" sz="3200" dirty="0"/>
              <a:t>גישת "מחשבים הם שחקנים חברתיים"</a:t>
            </a:r>
          </a:p>
          <a:p>
            <a:pPr algn="r" rtl="1"/>
            <a:r>
              <a:rPr lang="he-IL" sz="3200" dirty="0"/>
              <a:t>אוואטאר בעל מראה אנושי</a:t>
            </a:r>
            <a:endParaRPr lang="en-IL" sz="3200" dirty="0"/>
          </a:p>
        </p:txBody>
      </p:sp>
    </p:spTree>
    <p:extLst>
      <p:ext uri="{BB962C8B-B14F-4D97-AF65-F5344CB8AC3E}">
        <p14:creationId xmlns:p14="http://schemas.microsoft.com/office/powerpoint/2010/main" val="60866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F845-2B23-D9E7-6FF4-6DB2013E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אימון באמצעות </a:t>
            </a:r>
            <a:r>
              <a:rPr lang="en-US" dirty="0"/>
              <a:t>AI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F01E9-B17C-25C2-8D80-6EC36BFC2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395" y="2144101"/>
            <a:ext cx="5964614" cy="3979625"/>
          </a:xfrm>
        </p:spPr>
        <p:txBody>
          <a:bodyPr>
            <a:normAutofit/>
          </a:bodyPr>
          <a:lstStyle/>
          <a:p>
            <a:pPr algn="r" rtl="1"/>
            <a:r>
              <a:rPr lang="he-IL" sz="3600" dirty="0"/>
              <a:t>משחק תפקידים</a:t>
            </a:r>
          </a:p>
          <a:p>
            <a:pPr algn="r" rtl="1"/>
            <a:r>
              <a:rPr lang="he-IL" sz="3600" dirty="0"/>
              <a:t>קבלת משוב מותאם</a:t>
            </a:r>
          </a:p>
          <a:p>
            <a:pPr algn="r" rtl="1"/>
            <a:r>
              <a:rPr lang="he-IL" sz="3600" dirty="0"/>
              <a:t>השפעת נראות האוואטאר</a:t>
            </a:r>
          </a:p>
          <a:p>
            <a:pPr algn="r" rtl="1"/>
            <a:endParaRPr lang="en-IL" sz="2800" dirty="0"/>
          </a:p>
        </p:txBody>
      </p:sp>
      <p:pic>
        <p:nvPicPr>
          <p:cNvPr id="4" name="Picture 2" descr="Best AI Avatar Generator: Top 19 Picks of 2024">
            <a:extLst>
              <a:ext uri="{FF2B5EF4-FFF2-40B4-BE49-F238E27FC236}">
                <a16:creationId xmlns:a16="http://schemas.microsoft.com/office/drawing/2014/main" id="{6F137E6E-8149-5155-E26F-71BBB4402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991" y="2113199"/>
            <a:ext cx="6436414" cy="36779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09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A6A0C-E3BE-13CD-5414-FCAE3BE9E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EDBA2-D48C-9BE4-46D7-1D2D8C7B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שאלת והשערות המחקר</a:t>
            </a:r>
            <a:endParaRPr lang="en-IL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FCEAD7-74BB-EC69-CF25-186FBC6E5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448078"/>
              </p:ext>
            </p:extLst>
          </p:nvPr>
        </p:nvGraphicFramePr>
        <p:xfrm>
          <a:off x="838200" y="2961961"/>
          <a:ext cx="10515600" cy="312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F9F3D66-E6F2-E720-8C74-43EB29455BBB}"/>
              </a:ext>
            </a:extLst>
          </p:cNvPr>
          <p:cNvSpPr txBox="1"/>
          <p:nvPr/>
        </p:nvSpPr>
        <p:spPr>
          <a:xfrm>
            <a:off x="413082" y="1629961"/>
            <a:ext cx="113658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b="1" dirty="0">
                <a:solidFill>
                  <a:srgbClr val="FFC000"/>
                </a:solidFill>
              </a:rPr>
              <a:t>האם פורמליות המראה של האוואטאר המראיין, משפיעה על היעילות והאופי של האימון לראיונות עבודה?</a:t>
            </a:r>
          </a:p>
          <a:p>
            <a:pPr algn="ctr"/>
            <a:endParaRPr lang="en-IL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56BCA-4CE9-52E7-F2D2-BFFA1536DF3E}"/>
              </a:ext>
            </a:extLst>
          </p:cNvPr>
          <p:cNvSpPr txBox="1"/>
          <p:nvPr/>
        </p:nvSpPr>
        <p:spPr>
          <a:xfrm>
            <a:off x="9626849" y="2563670"/>
            <a:ext cx="201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u="sng" dirty="0"/>
              <a:t>מדדים לבחינה:</a:t>
            </a:r>
            <a:endParaRPr lang="en-IL" sz="2400" u="sng" dirty="0"/>
          </a:p>
        </p:txBody>
      </p:sp>
    </p:spTree>
    <p:extLst>
      <p:ext uri="{BB962C8B-B14F-4D97-AF65-F5344CB8AC3E}">
        <p14:creationId xmlns:p14="http://schemas.microsoft.com/office/powerpoint/2010/main" val="369606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F1F4D-6283-49F1-11BF-2E89D12F6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46A8-C4F5-F9BD-AC6B-C98C49C8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שאלת והשערות המחקר</a:t>
            </a:r>
            <a:endParaRPr lang="en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503C6-1173-796D-37D3-2E241A945EF5}"/>
              </a:ext>
            </a:extLst>
          </p:cNvPr>
          <p:cNvSpPr txBox="1"/>
          <p:nvPr/>
        </p:nvSpPr>
        <p:spPr>
          <a:xfrm>
            <a:off x="413082" y="1629961"/>
            <a:ext cx="113658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b="1" dirty="0">
                <a:solidFill>
                  <a:srgbClr val="FFC000"/>
                </a:solidFill>
              </a:rPr>
              <a:t>האם פורמליות המראה של האוואטאר המראיין, משפיעה על היעילות והאופי של האימון לראיונות עבודה?</a:t>
            </a:r>
          </a:p>
          <a:p>
            <a:pPr algn="ctr"/>
            <a:endParaRPr lang="en-IL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85C0E-C770-4FE6-E931-26E05707A560}"/>
              </a:ext>
            </a:extLst>
          </p:cNvPr>
          <p:cNvSpPr txBox="1"/>
          <p:nvPr/>
        </p:nvSpPr>
        <p:spPr>
          <a:xfrm>
            <a:off x="9626849" y="2563670"/>
            <a:ext cx="201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u="sng" dirty="0"/>
              <a:t>מדדים לבחינה:</a:t>
            </a:r>
            <a:endParaRPr lang="en-IL" sz="2400" u="sng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66C9821-94DD-CF98-4FDF-F5D7F256B2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049070"/>
              </p:ext>
            </p:extLst>
          </p:nvPr>
        </p:nvGraphicFramePr>
        <p:xfrm>
          <a:off x="838199" y="2961961"/>
          <a:ext cx="11225982" cy="312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855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F900-29A0-0D86-DBFC-4F2A6A97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/>
              <a:t>שיטת המחקר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CD965-2F6F-71BC-71B9-B7840D65C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356853"/>
            <a:ext cx="11090274" cy="515210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2400" u="sng" dirty="0"/>
              <a:t>אוכלוסיה:</a:t>
            </a:r>
          </a:p>
          <a:p>
            <a:pPr algn="r" rtl="1"/>
            <a:r>
              <a:rPr lang="he-IL" sz="2400" dirty="0"/>
              <a:t>סטודנטים מכל חוגי ההנדסה במכללה האקדמית להנדסה בראודה</a:t>
            </a:r>
          </a:p>
          <a:p>
            <a:pPr algn="r" rtl="1"/>
            <a:r>
              <a:rPr lang="he-IL" sz="2400" dirty="0"/>
              <a:t>בעלי רמת אנגלית טובה</a:t>
            </a:r>
          </a:p>
          <a:p>
            <a:pPr algn="r" rtl="1"/>
            <a:r>
              <a:rPr lang="he-IL" sz="2400" dirty="0"/>
              <a:t>סה"כ 102 משתתפים.ות</a:t>
            </a:r>
          </a:p>
          <a:p>
            <a:pPr marL="0" indent="0" algn="r" rtl="1">
              <a:buNone/>
            </a:pPr>
            <a:r>
              <a:rPr lang="he-IL" sz="2400" u="sng" dirty="0"/>
              <a:t>חלוקה לקבוצות:</a:t>
            </a:r>
          </a:p>
          <a:p>
            <a:pPr algn="r" rtl="1"/>
            <a:r>
              <a:rPr lang="he-IL" sz="2400" dirty="0"/>
              <a:t>אקראית</a:t>
            </a:r>
          </a:p>
          <a:p>
            <a:pPr algn="r" rtl="1"/>
            <a:r>
              <a:rPr lang="he-IL" sz="2400" dirty="0"/>
              <a:t>3 קבוצות</a:t>
            </a:r>
            <a:r>
              <a:rPr lang="en-US" sz="2400" dirty="0"/>
              <a:t> </a:t>
            </a:r>
            <a:r>
              <a:rPr lang="he-IL" sz="2400" dirty="0"/>
              <a:t> - אוואטאר פורמלי, ספורטיבי, יום-יומי</a:t>
            </a:r>
          </a:p>
          <a:p>
            <a:pPr marL="0" indent="0" algn="r" rtl="1">
              <a:buNone/>
            </a:pPr>
            <a:r>
              <a:rPr lang="he-IL" sz="2400" u="sng" dirty="0"/>
              <a:t>כלי המחקר: </a:t>
            </a:r>
            <a:r>
              <a:rPr lang="en-US" sz="2400" u="sng" dirty="0"/>
              <a:t>EON - XR</a:t>
            </a:r>
            <a:endParaRPr lang="he-IL" sz="2400" u="sng" dirty="0"/>
          </a:p>
        </p:txBody>
      </p:sp>
      <p:pic>
        <p:nvPicPr>
          <p:cNvPr id="1026" name="Picture 2" descr="EON-XR - Apps on Google Play">
            <a:extLst>
              <a:ext uri="{FF2B5EF4-FFF2-40B4-BE49-F238E27FC236}">
                <a16:creationId xmlns:a16="http://schemas.microsoft.com/office/drawing/2014/main" id="{DD85B214-AE62-1579-12F7-5C1CAABE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6" y="4325161"/>
            <a:ext cx="2183794" cy="2183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phic 4" descr="Group of people with solid fill">
            <a:extLst>
              <a:ext uri="{FF2B5EF4-FFF2-40B4-BE49-F238E27FC236}">
                <a16:creationId xmlns:a16="http://schemas.microsoft.com/office/drawing/2014/main" id="{0B5BD789-01EC-1E12-85D8-CE13ECE42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320" y="1322920"/>
            <a:ext cx="2731865" cy="27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F980-7C93-EDB9-C7FF-A0C0A077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/>
              <a:t>מערך המחקר</a:t>
            </a:r>
            <a:endParaRPr lang="en-IL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01429B-5EB8-203D-4F3E-A702D1AE3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502875"/>
            <a:ext cx="11090274" cy="4589950"/>
          </a:xfrm>
        </p:spPr>
        <p:txBody>
          <a:bodyPr>
            <a:normAutofit/>
          </a:bodyPr>
          <a:lstStyle/>
          <a:p>
            <a:pPr algn="r" rtl="1"/>
            <a:r>
              <a:rPr lang="he-IL" sz="3200" dirty="0"/>
              <a:t>סימולציה של ראיון עבודה</a:t>
            </a:r>
          </a:p>
          <a:p>
            <a:pPr lvl="1" algn="r" rtl="1"/>
            <a:r>
              <a:rPr lang="he-IL" sz="2200" dirty="0"/>
              <a:t>חברת </a:t>
            </a:r>
            <a:r>
              <a:rPr lang="en-US" sz="2200" dirty="0"/>
              <a:t>AIVR</a:t>
            </a:r>
            <a:endParaRPr lang="he-IL" sz="2200" dirty="0"/>
          </a:p>
          <a:p>
            <a:pPr lvl="1" algn="r" rtl="1"/>
            <a:r>
              <a:rPr lang="he-IL" sz="2200" dirty="0"/>
              <a:t>מוקד שירות הלקוחות הטלפוני</a:t>
            </a:r>
          </a:p>
          <a:p>
            <a:pPr algn="r" rtl="1"/>
            <a:r>
              <a:rPr lang="he-IL" sz="3200" dirty="0"/>
              <a:t>תפקידים</a:t>
            </a:r>
          </a:p>
          <a:p>
            <a:pPr lvl="1" algn="r" rtl="1"/>
            <a:r>
              <a:rPr lang="he-IL" sz="2400" dirty="0"/>
              <a:t>מראיין (האוואטאר)</a:t>
            </a:r>
          </a:p>
          <a:p>
            <a:pPr lvl="1" algn="r" rtl="1"/>
            <a:r>
              <a:rPr lang="he-IL" sz="2400" dirty="0"/>
              <a:t>מתראיין (המתאמן)</a:t>
            </a:r>
          </a:p>
          <a:p>
            <a:pPr algn="r" rtl="1"/>
            <a:r>
              <a:rPr lang="he-IL" sz="3200" dirty="0"/>
              <a:t>בחירת אוואטארים מראיינים</a:t>
            </a:r>
          </a:p>
          <a:p>
            <a:pPr marL="457200" lvl="1" indent="0" algn="r" rtl="1">
              <a:buNone/>
            </a:pPr>
            <a:endParaRPr lang="he-IL" dirty="0"/>
          </a:p>
          <a:p>
            <a:pPr marL="457200" lvl="1" indent="0" algn="r" rtl="1">
              <a:buNone/>
            </a:pPr>
            <a:endParaRPr lang="he-IL" dirty="0"/>
          </a:p>
          <a:p>
            <a:pPr lvl="1" algn="r" rtl="1"/>
            <a:endParaRPr lang="he-IL" dirty="0"/>
          </a:p>
        </p:txBody>
      </p:sp>
      <p:pic>
        <p:nvPicPr>
          <p:cNvPr id="4" name="Graphic 3" descr="Call center with solid fill">
            <a:extLst>
              <a:ext uri="{FF2B5EF4-FFF2-40B4-BE49-F238E27FC236}">
                <a16:creationId xmlns:a16="http://schemas.microsoft.com/office/drawing/2014/main" id="{71831B94-364B-322C-C0BE-2208A17F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2268" y="1502875"/>
            <a:ext cx="1984310" cy="1984310"/>
          </a:xfrm>
          <a:prstGeom prst="rect">
            <a:avLst/>
          </a:prstGeom>
        </p:spPr>
      </p:pic>
      <p:pic>
        <p:nvPicPr>
          <p:cNvPr id="6" name="Graphic 5" descr="Chat with solid fill">
            <a:extLst>
              <a:ext uri="{FF2B5EF4-FFF2-40B4-BE49-F238E27FC236}">
                <a16:creationId xmlns:a16="http://schemas.microsoft.com/office/drawing/2014/main" id="{7133474B-54E4-870C-A907-0E5322FD2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2268" y="4182342"/>
            <a:ext cx="1910483" cy="19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22598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338CD22-8F09-43B7-837C-2520B0C5CA56}">
  <we:reference id="4b785c87-866c-4bad-85d8-5d1ae467ac9a" version="3.15.0.0" store="EXCatalog" storeType="EXCatalog"/>
  <we:alternateReferences>
    <we:reference id="WA104381909" version="3.15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876</Words>
  <Application>Microsoft Office PowerPoint</Application>
  <PresentationFormat>Widescreen</PresentationFormat>
  <Paragraphs>167</Paragraphs>
  <Slides>28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Arial</vt:lpstr>
      <vt:lpstr>Segoe UI</vt:lpstr>
      <vt:lpstr>Sitka Heading</vt:lpstr>
      <vt:lpstr>Source Sans Pro</vt:lpstr>
      <vt:lpstr>Wingdings</vt:lpstr>
      <vt:lpstr>3DFloatVTI</vt:lpstr>
      <vt:lpstr>השפעת הנראות של אוואטאר מבוסס Chat-GPT על האופי והאפקטיביות של אימון לראיונות עבודה</vt:lpstr>
      <vt:lpstr>רקע וספרות</vt:lpstr>
      <vt:lpstr>צ'אטבוטים ו-AI </vt:lpstr>
      <vt:lpstr>AI במציאות מדומה </vt:lpstr>
      <vt:lpstr>אימון באמצעות AI</vt:lpstr>
      <vt:lpstr>שאלת והשערות המחקר</vt:lpstr>
      <vt:lpstr>שאלת והשערות המחקר</vt:lpstr>
      <vt:lpstr>שיטת המחקר</vt:lpstr>
      <vt:lpstr>מערך המחקר</vt:lpstr>
      <vt:lpstr>נבחרת האוואטארים</vt:lpstr>
      <vt:lpstr>מהלך המחקר</vt:lpstr>
      <vt:lpstr>שלב 2 – ראיונות העבודה</vt:lpstr>
      <vt:lpstr>אז איך עבד הראיון?</vt:lpstr>
      <vt:lpstr>שלב המשוב</vt:lpstr>
      <vt:lpstr>שאלוני סיום (שביעות רצון)</vt:lpstr>
      <vt:lpstr>תוצאות!</vt:lpstr>
      <vt:lpstr>תוצאות!</vt:lpstr>
      <vt:lpstr>תוצאות!</vt:lpstr>
      <vt:lpstr>תוצאות!</vt:lpstr>
      <vt:lpstr>תוצאות!</vt:lpstr>
      <vt:lpstr>דיון ומסקנות</vt:lpstr>
      <vt:lpstr>דיון ומסקנות</vt:lpstr>
      <vt:lpstr>דיון ומסקנות</vt:lpstr>
      <vt:lpstr>דיון ומסקנות</vt:lpstr>
      <vt:lpstr>דיון ומסקנות</vt:lpstr>
      <vt:lpstr>המלצותינו ליישום</vt:lpstr>
      <vt:lpstr>שאלות?</vt:lpstr>
      <vt:lpstr>תודה על ההקשבה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דניאל ז'ורבל</dc:creator>
  <cp:lastModifiedBy>דניאל ז'ורבל</cp:lastModifiedBy>
  <cp:revision>12</cp:revision>
  <dcterms:created xsi:type="dcterms:W3CDTF">2025-02-05T07:33:15Z</dcterms:created>
  <dcterms:modified xsi:type="dcterms:W3CDTF">2025-07-13T17:41:26Z</dcterms:modified>
</cp:coreProperties>
</file>